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60" r:id="rId1"/>
  </p:sldMasterIdLst>
  <p:notesMasterIdLst>
    <p:notesMasterId r:id="rId6"/>
  </p:notesMasterIdLst>
  <p:sldIdLst>
    <p:sldId id="286" r:id="rId2"/>
    <p:sldId id="264" r:id="rId3"/>
    <p:sldId id="257" r:id="rId4"/>
    <p:sldId id="258" r:id="rId5"/>
  </p:sldIdLst>
  <p:sldSz cx="12192000" cy="6858000"/>
  <p:notesSz cx="6858000" cy="9144000"/>
  <p:embeddedFontLst>
    <p:embeddedFont>
      <p:font typeface="TBちび丸ゴシックPlusK Pro R" panose="020F0500000000000000" charset="-128"/>
      <p:regular r:id="rId7"/>
    </p:embeddedFont>
    <p:embeddedFont>
      <p:font typeface="VDL Ｖ７ゴシック EB" panose="020B0800000000000000" pitchFamily="34" charset="-128"/>
      <p:bold r:id="rId8"/>
    </p:embeddedFont>
    <p:embeddedFont>
      <p:font typeface="游ゴシック" panose="020B0400000000000000" pitchFamily="50" charset="-128"/>
      <p:regular r:id="rId9"/>
      <p:bold r:id="rId10"/>
    </p:embeddedFont>
  </p:embeddedFont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4F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テーマ スタイル 1 - アクセント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8" d="100"/>
          <a:sy n="78" d="100"/>
        </p:scale>
        <p:origin x="189"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743A7E-303A-4EAA-864C-611EED392E65}" type="datetimeFigureOut">
              <a:rPr kumimoji="1" lang="ja-JP" altLang="en-US" smtClean="0"/>
              <a:t>2024/4/16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A39EA8-FF6E-487D-8017-26A51A4403B6}" type="slidenum">
              <a:rPr kumimoji="1" lang="ja-JP" altLang="en-US" smtClean="0"/>
              <a:t>‹#›</a:t>
            </a:fld>
            <a:endParaRPr kumimoji="1" lang="ja-JP" altLang="en-US"/>
          </a:p>
        </p:txBody>
      </p:sp>
    </p:spTree>
    <p:extLst>
      <p:ext uri="{BB962C8B-B14F-4D97-AF65-F5344CB8AC3E}">
        <p14:creationId xmlns:p14="http://schemas.microsoft.com/office/powerpoint/2010/main" val="420835437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sp>
        <p:nvSpPr>
          <p:cNvPr id="8" name="四角形: 角を丸くする 7">
            <a:extLst>
              <a:ext uri="{FF2B5EF4-FFF2-40B4-BE49-F238E27FC236}">
                <a16:creationId xmlns:a16="http://schemas.microsoft.com/office/drawing/2014/main" id="{E0E47F28-DF72-47BF-B95C-73F8BC6F067A}"/>
              </a:ext>
            </a:extLst>
          </p:cNvPr>
          <p:cNvSpPr/>
          <p:nvPr/>
        </p:nvSpPr>
        <p:spPr>
          <a:xfrm>
            <a:off x="410960" y="410960"/>
            <a:ext cx="4171308" cy="6036080"/>
          </a:xfrm>
          <a:prstGeom prst="roundRect">
            <a:avLst>
              <a:gd name="adj" fmla="val 312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47F3A06-B3E9-484B-AA0D-25C8CD8D5706}"/>
              </a:ext>
            </a:extLst>
          </p:cNvPr>
          <p:cNvSpPr>
            <a:spLocks noGrp="1"/>
          </p:cNvSpPr>
          <p:nvPr>
            <p:ph type="ctrTitle"/>
          </p:nvPr>
        </p:nvSpPr>
        <p:spPr>
          <a:xfrm>
            <a:off x="410960" y="410960"/>
            <a:ext cx="4171308" cy="2387600"/>
          </a:xfrm>
        </p:spPr>
        <p:txBody>
          <a:bodyPr lIns="432000" anchor="b">
            <a:noAutofit/>
          </a:bodyPr>
          <a:lstStyle>
            <a:lvl1pPr algn="l">
              <a:defRPr sz="7000">
                <a:solidFill>
                  <a:schemeClr val="bg2"/>
                </a:solidFill>
              </a:defRPr>
            </a:lvl1pPr>
          </a:lstStyle>
          <a:p>
            <a:r>
              <a:rPr kumimoji="1" lang="ja-JP" altLang="en-US"/>
              <a:t>マスター タイトルの書式設定</a:t>
            </a:r>
            <a:endParaRPr kumimoji="1" lang="ja-JP" altLang="en-US" dirty="0"/>
          </a:p>
        </p:txBody>
      </p:sp>
      <p:sp>
        <p:nvSpPr>
          <p:cNvPr id="3" name="字幕 2">
            <a:extLst>
              <a:ext uri="{FF2B5EF4-FFF2-40B4-BE49-F238E27FC236}">
                <a16:creationId xmlns:a16="http://schemas.microsoft.com/office/drawing/2014/main" id="{2A34F182-B301-4833-B201-025D8A7B9C5E}"/>
              </a:ext>
            </a:extLst>
          </p:cNvPr>
          <p:cNvSpPr>
            <a:spLocks noGrp="1"/>
          </p:cNvSpPr>
          <p:nvPr>
            <p:ph type="subTitle" idx="1"/>
          </p:nvPr>
        </p:nvSpPr>
        <p:spPr>
          <a:xfrm>
            <a:off x="410960" y="3602038"/>
            <a:ext cx="4170362" cy="733198"/>
          </a:xfrm>
        </p:spPr>
        <p:txBody>
          <a:bodyPr lIns="432000"/>
          <a:lstStyle>
            <a:lvl1pPr marL="0" indent="0" algn="l">
              <a:buNone/>
              <a:defRPr sz="2400">
                <a:solidFill>
                  <a:schemeClr val="bg2"/>
                </a:solidFill>
                <a:latin typeface="+mj-ea"/>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10" name="テキスト プレースホルダー 9">
            <a:extLst>
              <a:ext uri="{FF2B5EF4-FFF2-40B4-BE49-F238E27FC236}">
                <a16:creationId xmlns:a16="http://schemas.microsoft.com/office/drawing/2014/main" id="{5006FDE5-FCBF-4411-9C4A-446459574567}"/>
              </a:ext>
            </a:extLst>
          </p:cNvPr>
          <p:cNvSpPr>
            <a:spLocks noGrp="1"/>
          </p:cNvSpPr>
          <p:nvPr>
            <p:ph type="body" sz="quarter" idx="10"/>
          </p:nvPr>
        </p:nvSpPr>
        <p:spPr>
          <a:xfrm>
            <a:off x="411163" y="2798763"/>
            <a:ext cx="4170362" cy="808037"/>
          </a:xfrm>
        </p:spPr>
        <p:txBody>
          <a:bodyPr lIns="432000" anchor="ctr" anchorCtr="0">
            <a:normAutofit/>
          </a:bodyPr>
          <a:lstStyle>
            <a:lvl1pPr marL="0" indent="0" algn="l">
              <a:buNone/>
              <a:defRPr sz="1400">
                <a:solidFill>
                  <a:schemeClr val="bg2"/>
                </a:solidFill>
                <a:latin typeface="+mj-ea"/>
                <a:ea typeface="+mj-ea"/>
              </a:defRPr>
            </a:lvl1pPr>
          </a:lstStyle>
          <a:p>
            <a:pPr lvl="0"/>
            <a:r>
              <a:rPr kumimoji="1" lang="ja-JP" altLang="en-US"/>
              <a:t>マスター テキストの書式設定</a:t>
            </a:r>
          </a:p>
        </p:txBody>
      </p:sp>
      <p:sp>
        <p:nvSpPr>
          <p:cNvPr id="14" name="テキスト プレースホルダー 13">
            <a:extLst>
              <a:ext uri="{FF2B5EF4-FFF2-40B4-BE49-F238E27FC236}">
                <a16:creationId xmlns:a16="http://schemas.microsoft.com/office/drawing/2014/main" id="{756E6855-DE3B-4846-BF01-2C9E089E9986}"/>
              </a:ext>
            </a:extLst>
          </p:cNvPr>
          <p:cNvSpPr>
            <a:spLocks noGrp="1"/>
          </p:cNvSpPr>
          <p:nvPr>
            <p:ph type="body" sz="quarter" idx="11"/>
          </p:nvPr>
        </p:nvSpPr>
        <p:spPr>
          <a:xfrm>
            <a:off x="2654074" y="836387"/>
            <a:ext cx="1927248" cy="971550"/>
          </a:xfrm>
        </p:spPr>
        <p:txBody>
          <a:bodyPr rIns="432000">
            <a:normAutofit/>
          </a:bodyPr>
          <a:lstStyle>
            <a:lvl1pPr marL="0" indent="0" algn="r">
              <a:buNone/>
              <a:defRPr lang="fr-FR" altLang="ja-JP" sz="1600" b="0" i="0" smtClean="0">
                <a:solidFill>
                  <a:schemeClr val="bg2"/>
                </a:solidFill>
                <a:effectLst/>
              </a:defRPr>
            </a:lvl1pPr>
          </a:lstStyle>
          <a:p>
            <a:pPr lvl="0"/>
            <a:r>
              <a:rPr kumimoji="1" lang="ja-JP" altLang="en-US"/>
              <a:t>マスター テキストの書式設定</a:t>
            </a:r>
          </a:p>
        </p:txBody>
      </p:sp>
      <p:sp>
        <p:nvSpPr>
          <p:cNvPr id="15" name="テキスト プレースホルダー 13">
            <a:extLst>
              <a:ext uri="{FF2B5EF4-FFF2-40B4-BE49-F238E27FC236}">
                <a16:creationId xmlns:a16="http://schemas.microsoft.com/office/drawing/2014/main" id="{7E3360AC-1BFC-4F0A-8095-C5D5EB8EB087}"/>
              </a:ext>
            </a:extLst>
          </p:cNvPr>
          <p:cNvSpPr>
            <a:spLocks noGrp="1"/>
          </p:cNvSpPr>
          <p:nvPr>
            <p:ph type="body" sz="quarter" idx="12"/>
          </p:nvPr>
        </p:nvSpPr>
        <p:spPr>
          <a:xfrm>
            <a:off x="410960" y="5571316"/>
            <a:ext cx="4170362" cy="252383"/>
          </a:xfrm>
        </p:spPr>
        <p:txBody>
          <a:bodyPr rIns="720000">
            <a:noAutofit/>
          </a:bodyPr>
          <a:lstStyle>
            <a:lvl1pPr marL="0" indent="0" algn="r">
              <a:buNone/>
              <a:defRPr lang="fr-FR" altLang="ja-JP" sz="1600" b="0" i="0" smtClean="0">
                <a:solidFill>
                  <a:schemeClr val="bg2"/>
                </a:solidFill>
                <a:effectLst/>
              </a:defRPr>
            </a:lvl1pPr>
          </a:lstStyle>
          <a:p>
            <a:pPr lvl="0"/>
            <a:r>
              <a:rPr kumimoji="1" lang="ja-JP" altLang="en-US"/>
              <a:t>マスター テキストの書式設定</a:t>
            </a:r>
          </a:p>
        </p:txBody>
      </p:sp>
      <p:pic>
        <p:nvPicPr>
          <p:cNvPr id="17" name="グラフィックス 16" descr="月毎カレンダー">
            <a:extLst>
              <a:ext uri="{FF2B5EF4-FFF2-40B4-BE49-F238E27FC236}">
                <a16:creationId xmlns:a16="http://schemas.microsoft.com/office/drawing/2014/main" id="{5E31A6FF-0DE5-4C60-8E3B-463C3FE845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15846" y="5559521"/>
            <a:ext cx="252382" cy="252382"/>
          </a:xfrm>
          <a:prstGeom prst="rect">
            <a:avLst/>
          </a:prstGeom>
        </p:spPr>
      </p:pic>
      <p:pic>
        <p:nvPicPr>
          <p:cNvPr id="19" name="グラフィックス 18" descr="時計">
            <a:extLst>
              <a:ext uri="{FF2B5EF4-FFF2-40B4-BE49-F238E27FC236}">
                <a16:creationId xmlns:a16="http://schemas.microsoft.com/office/drawing/2014/main" id="{28888EC0-9C0C-4605-B734-4E086ECBDC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15846" y="5899863"/>
            <a:ext cx="264178" cy="264178"/>
          </a:xfrm>
          <a:prstGeom prst="rect">
            <a:avLst/>
          </a:prstGeom>
        </p:spPr>
      </p:pic>
      <p:sp>
        <p:nvSpPr>
          <p:cNvPr id="21" name="テキスト プレースホルダー 13">
            <a:extLst>
              <a:ext uri="{FF2B5EF4-FFF2-40B4-BE49-F238E27FC236}">
                <a16:creationId xmlns:a16="http://schemas.microsoft.com/office/drawing/2014/main" id="{A6FE1081-74EF-4DCD-9B6B-58AE4184E2F4}"/>
              </a:ext>
            </a:extLst>
          </p:cNvPr>
          <p:cNvSpPr>
            <a:spLocks noGrp="1"/>
          </p:cNvSpPr>
          <p:nvPr>
            <p:ph type="body" sz="quarter" idx="13"/>
          </p:nvPr>
        </p:nvSpPr>
        <p:spPr>
          <a:xfrm>
            <a:off x="410960" y="5911658"/>
            <a:ext cx="4170362" cy="252383"/>
          </a:xfrm>
        </p:spPr>
        <p:txBody>
          <a:bodyPr rIns="720000">
            <a:noAutofit/>
          </a:bodyPr>
          <a:lstStyle>
            <a:lvl1pPr marL="0" indent="0" algn="r">
              <a:buNone/>
              <a:defRPr lang="fr-FR" altLang="ja-JP" sz="1600" b="0" i="0" smtClean="0">
                <a:solidFill>
                  <a:schemeClr val="bg2"/>
                </a:solidFill>
                <a:effectLst/>
              </a:defRPr>
            </a:lvl1pPr>
          </a:lstStyle>
          <a:p>
            <a:pPr lvl="0"/>
            <a:r>
              <a:rPr kumimoji="1" lang="ja-JP" altLang="en-US"/>
              <a:t>マスター テキストの書式設定</a:t>
            </a:r>
          </a:p>
        </p:txBody>
      </p:sp>
      <p:sp>
        <p:nvSpPr>
          <p:cNvPr id="11" name="四角形: 角を丸くする 10">
            <a:extLst>
              <a:ext uri="{FF2B5EF4-FFF2-40B4-BE49-F238E27FC236}">
                <a16:creationId xmlns:a16="http://schemas.microsoft.com/office/drawing/2014/main" id="{C0B036A8-3716-4984-BEA1-BFA05709FBD0}"/>
              </a:ext>
            </a:extLst>
          </p:cNvPr>
          <p:cNvSpPr/>
          <p:nvPr userDrawn="1"/>
        </p:nvSpPr>
        <p:spPr>
          <a:xfrm>
            <a:off x="410960" y="410960"/>
            <a:ext cx="4171308" cy="6036080"/>
          </a:xfrm>
          <a:prstGeom prst="roundRect">
            <a:avLst>
              <a:gd name="adj" fmla="val 312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グラフィックス 11" descr="月毎カレンダー">
            <a:extLst>
              <a:ext uri="{FF2B5EF4-FFF2-40B4-BE49-F238E27FC236}">
                <a16:creationId xmlns:a16="http://schemas.microsoft.com/office/drawing/2014/main" id="{16A5C23C-AC82-4AF1-ABCF-5DCF31229C8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15846" y="5559521"/>
            <a:ext cx="252382" cy="252382"/>
          </a:xfrm>
          <a:prstGeom prst="rect">
            <a:avLst/>
          </a:prstGeom>
        </p:spPr>
      </p:pic>
      <p:pic>
        <p:nvPicPr>
          <p:cNvPr id="13" name="グラフィックス 12" descr="時計">
            <a:extLst>
              <a:ext uri="{FF2B5EF4-FFF2-40B4-BE49-F238E27FC236}">
                <a16:creationId xmlns:a16="http://schemas.microsoft.com/office/drawing/2014/main" id="{B17CE49E-F1A4-4143-9EC2-B5F7EB71DDC5}"/>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15846" y="5899863"/>
            <a:ext cx="264178" cy="264178"/>
          </a:xfrm>
          <a:prstGeom prst="rect">
            <a:avLst/>
          </a:prstGeom>
        </p:spPr>
      </p:pic>
    </p:spTree>
    <p:extLst>
      <p:ext uri="{BB962C8B-B14F-4D97-AF65-F5344CB8AC3E}">
        <p14:creationId xmlns:p14="http://schemas.microsoft.com/office/powerpoint/2010/main" val="1410640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608E9B60-6531-4AE1-87CF-F0CE6851DB63}"/>
              </a:ext>
            </a:extLst>
          </p:cNvPr>
          <p:cNvSpPr>
            <a:spLocks noGrp="1"/>
          </p:cNvSpPr>
          <p:nvPr>
            <p:ph type="ftr" sz="quarter" idx="11"/>
          </p:nvPr>
        </p:nvSpPr>
        <p:spPr/>
        <p:txBody>
          <a:bodyPr/>
          <a:lstStyle/>
          <a:p>
            <a:r>
              <a:rPr kumimoji="1" lang="ja-JP" altLang="en-US"/>
              <a:t>情報科学ｅ</a:t>
            </a:r>
          </a:p>
        </p:txBody>
      </p:sp>
      <p:sp>
        <p:nvSpPr>
          <p:cNvPr id="2" name="タイトル 1">
            <a:extLst>
              <a:ext uri="{FF2B5EF4-FFF2-40B4-BE49-F238E27FC236}">
                <a16:creationId xmlns:a16="http://schemas.microsoft.com/office/drawing/2014/main" id="{49ABC920-F3A4-4B0A-8A1D-8D79027EBB7C}"/>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8B12F9F-2130-47A7-A03E-1928F4E40EF7}"/>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F3A3FBC-7F96-4247-B1F2-82C0093CF725}"/>
              </a:ext>
            </a:extLst>
          </p:cNvPr>
          <p:cNvSpPr>
            <a:spLocks noGrp="1"/>
          </p:cNvSpPr>
          <p:nvPr>
            <p:ph type="dt" sz="half" idx="10"/>
          </p:nvPr>
        </p:nvSpPr>
        <p:spPr/>
        <p:txBody>
          <a:bodyPr/>
          <a:lstStyle/>
          <a:p>
            <a:r>
              <a:rPr kumimoji="1" lang="ja-JP" altLang="en-US"/>
              <a:t>津田塾</a:t>
            </a:r>
          </a:p>
        </p:txBody>
      </p:sp>
      <p:sp>
        <p:nvSpPr>
          <p:cNvPr id="6" name="スライド番号プレースホルダー 5">
            <a:extLst>
              <a:ext uri="{FF2B5EF4-FFF2-40B4-BE49-F238E27FC236}">
                <a16:creationId xmlns:a16="http://schemas.microsoft.com/office/drawing/2014/main" id="{5F5CFDA1-7F5E-4F67-9B7F-AC642ECDDCB6}"/>
              </a:ext>
            </a:extLst>
          </p:cNvPr>
          <p:cNvSpPr>
            <a:spLocks noGrp="1"/>
          </p:cNvSpPr>
          <p:nvPr>
            <p:ph type="sldNum" sz="quarter" idx="12"/>
          </p:nvPr>
        </p:nvSpPr>
        <p:spPr/>
        <p:txBody>
          <a:bodyPr/>
          <a:lstStyle/>
          <a:p>
            <a:fld id="{B4DA0251-0B3B-4C1C-96DC-5D2833458AB2}" type="slidenum">
              <a:rPr kumimoji="1" lang="ja-JP" altLang="en-US" smtClean="0"/>
              <a:t>‹#›</a:t>
            </a:fld>
            <a:endParaRPr kumimoji="1" lang="ja-JP" altLang="en-US"/>
          </a:p>
        </p:txBody>
      </p:sp>
    </p:spTree>
    <p:extLst>
      <p:ext uri="{BB962C8B-B14F-4D97-AF65-F5344CB8AC3E}">
        <p14:creationId xmlns:p14="http://schemas.microsoft.com/office/powerpoint/2010/main" val="3122182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0AED7633-53D5-4CD9-B1F6-6F6F676EECA0}"/>
              </a:ext>
            </a:extLst>
          </p:cNvPr>
          <p:cNvSpPr>
            <a:spLocks noGrp="1"/>
          </p:cNvSpPr>
          <p:nvPr>
            <p:ph type="ftr" sz="quarter" idx="11"/>
          </p:nvPr>
        </p:nvSpPr>
        <p:spPr/>
        <p:txBody>
          <a:bodyPr/>
          <a:lstStyle/>
          <a:p>
            <a:r>
              <a:rPr kumimoji="1" lang="ja-JP" altLang="en-US"/>
              <a:t>情報科学ｅ</a:t>
            </a:r>
          </a:p>
        </p:txBody>
      </p:sp>
      <p:sp>
        <p:nvSpPr>
          <p:cNvPr id="2" name="縦書きタイトル 1">
            <a:extLst>
              <a:ext uri="{FF2B5EF4-FFF2-40B4-BE49-F238E27FC236}">
                <a16:creationId xmlns:a16="http://schemas.microsoft.com/office/drawing/2014/main" id="{7C20FCA0-11BB-42EE-BB70-BEC254BB0333}"/>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D2533B9-976C-4790-A744-E491A4D8092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5344A12-C401-4D53-85D8-3F870823DA79}"/>
              </a:ext>
            </a:extLst>
          </p:cNvPr>
          <p:cNvSpPr>
            <a:spLocks noGrp="1"/>
          </p:cNvSpPr>
          <p:nvPr>
            <p:ph type="dt" sz="half" idx="10"/>
          </p:nvPr>
        </p:nvSpPr>
        <p:spPr/>
        <p:txBody>
          <a:bodyPr/>
          <a:lstStyle/>
          <a:p>
            <a:r>
              <a:rPr kumimoji="1" lang="ja-JP" altLang="en-US"/>
              <a:t>津田塾</a:t>
            </a:r>
          </a:p>
        </p:txBody>
      </p:sp>
      <p:sp>
        <p:nvSpPr>
          <p:cNvPr id="6" name="スライド番号プレースホルダー 5">
            <a:extLst>
              <a:ext uri="{FF2B5EF4-FFF2-40B4-BE49-F238E27FC236}">
                <a16:creationId xmlns:a16="http://schemas.microsoft.com/office/drawing/2014/main" id="{FF00D075-5891-480B-83A9-24F20CD1C623}"/>
              </a:ext>
            </a:extLst>
          </p:cNvPr>
          <p:cNvSpPr>
            <a:spLocks noGrp="1"/>
          </p:cNvSpPr>
          <p:nvPr>
            <p:ph type="sldNum" sz="quarter" idx="12"/>
          </p:nvPr>
        </p:nvSpPr>
        <p:spPr/>
        <p:txBody>
          <a:bodyPr/>
          <a:lstStyle/>
          <a:p>
            <a:fld id="{B4DA0251-0B3B-4C1C-96DC-5D2833458AB2}" type="slidenum">
              <a:rPr kumimoji="1" lang="ja-JP" altLang="en-US" smtClean="0"/>
              <a:t>‹#›</a:t>
            </a:fld>
            <a:endParaRPr kumimoji="1" lang="ja-JP" altLang="en-US"/>
          </a:p>
        </p:txBody>
      </p:sp>
    </p:spTree>
    <p:extLst>
      <p:ext uri="{BB962C8B-B14F-4D97-AF65-F5344CB8AC3E}">
        <p14:creationId xmlns:p14="http://schemas.microsoft.com/office/powerpoint/2010/main" val="3971912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タイトル スライド">
    <p:spTree>
      <p:nvGrpSpPr>
        <p:cNvPr id="1" name=""/>
        <p:cNvGrpSpPr/>
        <p:nvPr/>
      </p:nvGrpSpPr>
      <p:grpSpPr>
        <a:xfrm>
          <a:off x="0" y="0"/>
          <a:ext cx="0" cy="0"/>
          <a:chOff x="0" y="0"/>
          <a:chExt cx="0" cy="0"/>
        </a:xfrm>
      </p:grpSpPr>
      <p:sp>
        <p:nvSpPr>
          <p:cNvPr id="8" name="四角形: 角を丸くする 7">
            <a:extLst>
              <a:ext uri="{FF2B5EF4-FFF2-40B4-BE49-F238E27FC236}">
                <a16:creationId xmlns:a16="http://schemas.microsoft.com/office/drawing/2014/main" id="{E0E47F28-DF72-47BF-B95C-73F8BC6F067A}"/>
              </a:ext>
            </a:extLst>
          </p:cNvPr>
          <p:cNvSpPr/>
          <p:nvPr userDrawn="1"/>
        </p:nvSpPr>
        <p:spPr>
          <a:xfrm>
            <a:off x="410960" y="410960"/>
            <a:ext cx="4171308" cy="6036080"/>
          </a:xfrm>
          <a:prstGeom prst="roundRect">
            <a:avLst>
              <a:gd name="adj" fmla="val 312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47F3A06-B3E9-484B-AA0D-25C8CD8D5706}"/>
              </a:ext>
            </a:extLst>
          </p:cNvPr>
          <p:cNvSpPr>
            <a:spLocks noGrp="1"/>
          </p:cNvSpPr>
          <p:nvPr>
            <p:ph type="ctrTitle"/>
          </p:nvPr>
        </p:nvSpPr>
        <p:spPr>
          <a:xfrm>
            <a:off x="410960" y="410960"/>
            <a:ext cx="4171308" cy="2387600"/>
          </a:xfrm>
        </p:spPr>
        <p:txBody>
          <a:bodyPr lIns="432000" anchor="b">
            <a:noAutofit/>
          </a:bodyPr>
          <a:lstStyle>
            <a:lvl1pPr algn="l">
              <a:defRPr sz="7000">
                <a:solidFill>
                  <a:schemeClr val="bg2"/>
                </a:solidFill>
              </a:defRPr>
            </a:lvl1pPr>
          </a:lstStyle>
          <a:p>
            <a:r>
              <a:rPr kumimoji="1" lang="ja-JP" altLang="en-US" dirty="0"/>
              <a:t>マスター タイトルの書式設定</a:t>
            </a:r>
          </a:p>
        </p:txBody>
      </p:sp>
      <p:sp>
        <p:nvSpPr>
          <p:cNvPr id="3" name="字幕 2">
            <a:extLst>
              <a:ext uri="{FF2B5EF4-FFF2-40B4-BE49-F238E27FC236}">
                <a16:creationId xmlns:a16="http://schemas.microsoft.com/office/drawing/2014/main" id="{2A34F182-B301-4833-B201-025D8A7B9C5E}"/>
              </a:ext>
            </a:extLst>
          </p:cNvPr>
          <p:cNvSpPr>
            <a:spLocks noGrp="1"/>
          </p:cNvSpPr>
          <p:nvPr>
            <p:ph type="subTitle" idx="1"/>
          </p:nvPr>
        </p:nvSpPr>
        <p:spPr>
          <a:xfrm>
            <a:off x="410960" y="3602038"/>
            <a:ext cx="4170362" cy="733198"/>
          </a:xfrm>
        </p:spPr>
        <p:txBody>
          <a:bodyPr lIns="432000"/>
          <a:lstStyle>
            <a:lvl1pPr marL="0" indent="0" algn="l">
              <a:buNone/>
              <a:defRPr sz="2400">
                <a:solidFill>
                  <a:schemeClr val="bg2"/>
                </a:solidFill>
                <a:latin typeface="+mj-ea"/>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10" name="テキスト プレースホルダー 9">
            <a:extLst>
              <a:ext uri="{FF2B5EF4-FFF2-40B4-BE49-F238E27FC236}">
                <a16:creationId xmlns:a16="http://schemas.microsoft.com/office/drawing/2014/main" id="{5006FDE5-FCBF-4411-9C4A-446459574567}"/>
              </a:ext>
            </a:extLst>
          </p:cNvPr>
          <p:cNvSpPr>
            <a:spLocks noGrp="1"/>
          </p:cNvSpPr>
          <p:nvPr>
            <p:ph type="body" sz="quarter" idx="10"/>
          </p:nvPr>
        </p:nvSpPr>
        <p:spPr>
          <a:xfrm>
            <a:off x="411163" y="2798763"/>
            <a:ext cx="4170362" cy="808037"/>
          </a:xfrm>
        </p:spPr>
        <p:txBody>
          <a:bodyPr lIns="432000" anchor="ctr" anchorCtr="0">
            <a:normAutofit/>
          </a:bodyPr>
          <a:lstStyle>
            <a:lvl1pPr marL="0" indent="0" algn="l">
              <a:buNone/>
              <a:defRPr sz="1400">
                <a:solidFill>
                  <a:schemeClr val="bg2"/>
                </a:solidFill>
                <a:latin typeface="+mj-ea"/>
                <a:ea typeface="+mj-ea"/>
              </a:defRPr>
            </a:lvl1pPr>
          </a:lstStyle>
          <a:p>
            <a:pPr lvl="0"/>
            <a:endParaRPr kumimoji="1" lang="ja-JP" altLang="en-US" dirty="0"/>
          </a:p>
        </p:txBody>
      </p:sp>
      <p:sp>
        <p:nvSpPr>
          <p:cNvPr id="14" name="テキスト プレースホルダー 13">
            <a:extLst>
              <a:ext uri="{FF2B5EF4-FFF2-40B4-BE49-F238E27FC236}">
                <a16:creationId xmlns:a16="http://schemas.microsoft.com/office/drawing/2014/main" id="{756E6855-DE3B-4846-BF01-2C9E089E9986}"/>
              </a:ext>
            </a:extLst>
          </p:cNvPr>
          <p:cNvSpPr>
            <a:spLocks noGrp="1"/>
          </p:cNvSpPr>
          <p:nvPr>
            <p:ph type="body" sz="quarter" idx="11"/>
          </p:nvPr>
        </p:nvSpPr>
        <p:spPr>
          <a:xfrm>
            <a:off x="2654074" y="836387"/>
            <a:ext cx="1927248" cy="971550"/>
          </a:xfrm>
        </p:spPr>
        <p:txBody>
          <a:bodyPr rIns="432000">
            <a:normAutofit/>
          </a:bodyPr>
          <a:lstStyle>
            <a:lvl1pPr marL="0" indent="0" algn="r">
              <a:buNone/>
              <a:defRPr lang="fr-FR" altLang="ja-JP" sz="1600" b="0" i="0" smtClean="0">
                <a:solidFill>
                  <a:schemeClr val="bg2"/>
                </a:solidFill>
                <a:effectLst/>
              </a:defRPr>
            </a:lvl1pPr>
          </a:lstStyle>
          <a:p>
            <a:pPr lvl="0"/>
            <a:endParaRPr kumimoji="1" lang="ja-JP" altLang="en-US" dirty="0"/>
          </a:p>
        </p:txBody>
      </p:sp>
      <p:sp>
        <p:nvSpPr>
          <p:cNvPr id="15" name="テキスト プレースホルダー 13">
            <a:extLst>
              <a:ext uri="{FF2B5EF4-FFF2-40B4-BE49-F238E27FC236}">
                <a16:creationId xmlns:a16="http://schemas.microsoft.com/office/drawing/2014/main" id="{7E3360AC-1BFC-4F0A-8095-C5D5EB8EB087}"/>
              </a:ext>
            </a:extLst>
          </p:cNvPr>
          <p:cNvSpPr>
            <a:spLocks noGrp="1"/>
          </p:cNvSpPr>
          <p:nvPr>
            <p:ph type="body" sz="quarter" idx="12"/>
          </p:nvPr>
        </p:nvSpPr>
        <p:spPr>
          <a:xfrm>
            <a:off x="410960" y="5571316"/>
            <a:ext cx="4170362" cy="252383"/>
          </a:xfrm>
        </p:spPr>
        <p:txBody>
          <a:bodyPr rIns="720000">
            <a:noAutofit/>
          </a:bodyPr>
          <a:lstStyle>
            <a:lvl1pPr marL="0" indent="0" algn="r">
              <a:buNone/>
              <a:defRPr lang="fr-FR" altLang="ja-JP" sz="1600" b="0" i="0" smtClean="0">
                <a:solidFill>
                  <a:schemeClr val="bg2"/>
                </a:solidFill>
                <a:effectLst/>
              </a:defRPr>
            </a:lvl1pPr>
          </a:lstStyle>
          <a:p>
            <a:pPr lvl="0"/>
            <a:endParaRPr kumimoji="1" lang="ja-JP" altLang="en-US" dirty="0"/>
          </a:p>
        </p:txBody>
      </p:sp>
      <p:pic>
        <p:nvPicPr>
          <p:cNvPr id="17" name="グラフィックス 16" descr="月毎カレンダー">
            <a:extLst>
              <a:ext uri="{FF2B5EF4-FFF2-40B4-BE49-F238E27FC236}">
                <a16:creationId xmlns:a16="http://schemas.microsoft.com/office/drawing/2014/main" id="{5E31A6FF-0DE5-4C60-8E3B-463C3FE8456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15846" y="5559521"/>
            <a:ext cx="252382" cy="252382"/>
          </a:xfrm>
          <a:prstGeom prst="rect">
            <a:avLst/>
          </a:prstGeom>
        </p:spPr>
      </p:pic>
      <p:pic>
        <p:nvPicPr>
          <p:cNvPr id="19" name="グラフィックス 18" descr="時計">
            <a:extLst>
              <a:ext uri="{FF2B5EF4-FFF2-40B4-BE49-F238E27FC236}">
                <a16:creationId xmlns:a16="http://schemas.microsoft.com/office/drawing/2014/main" id="{28888EC0-9C0C-4605-B734-4E086ECBDC0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15846" y="5899863"/>
            <a:ext cx="264178" cy="264178"/>
          </a:xfrm>
          <a:prstGeom prst="rect">
            <a:avLst/>
          </a:prstGeom>
        </p:spPr>
      </p:pic>
      <p:sp>
        <p:nvSpPr>
          <p:cNvPr id="21" name="テキスト プレースホルダー 13">
            <a:extLst>
              <a:ext uri="{FF2B5EF4-FFF2-40B4-BE49-F238E27FC236}">
                <a16:creationId xmlns:a16="http://schemas.microsoft.com/office/drawing/2014/main" id="{A6FE1081-74EF-4DCD-9B6B-58AE4184E2F4}"/>
              </a:ext>
            </a:extLst>
          </p:cNvPr>
          <p:cNvSpPr>
            <a:spLocks noGrp="1"/>
          </p:cNvSpPr>
          <p:nvPr>
            <p:ph type="body" sz="quarter" idx="13"/>
          </p:nvPr>
        </p:nvSpPr>
        <p:spPr>
          <a:xfrm>
            <a:off x="410960" y="5911658"/>
            <a:ext cx="4170362" cy="252383"/>
          </a:xfrm>
        </p:spPr>
        <p:txBody>
          <a:bodyPr rIns="720000">
            <a:noAutofit/>
          </a:bodyPr>
          <a:lstStyle>
            <a:lvl1pPr marL="0" indent="0" algn="r">
              <a:buNone/>
              <a:defRPr lang="fr-FR" altLang="ja-JP" sz="1600" b="0" i="0" smtClean="0">
                <a:solidFill>
                  <a:schemeClr val="bg2"/>
                </a:solidFill>
                <a:effectLst/>
              </a:defRPr>
            </a:lvl1pPr>
          </a:lstStyle>
          <a:p>
            <a:pPr lvl="0"/>
            <a:endParaRPr kumimoji="1" lang="ja-JP" altLang="en-US" dirty="0"/>
          </a:p>
        </p:txBody>
      </p:sp>
    </p:spTree>
    <p:extLst>
      <p:ext uri="{BB962C8B-B14F-4D97-AF65-F5344CB8AC3E}">
        <p14:creationId xmlns:p14="http://schemas.microsoft.com/office/powerpoint/2010/main" val="1852048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C5A7BEB9-F351-4CB4-AC09-6557D41A19F7}"/>
              </a:ext>
            </a:extLst>
          </p:cNvPr>
          <p:cNvSpPr>
            <a:spLocks noGrp="1"/>
          </p:cNvSpPr>
          <p:nvPr>
            <p:ph type="ftr" sz="quarter" idx="11"/>
          </p:nvPr>
        </p:nvSpPr>
        <p:spPr/>
        <p:txBody>
          <a:bodyPr/>
          <a:lstStyle/>
          <a:p>
            <a:r>
              <a:rPr kumimoji="1" lang="ja-JP" altLang="en-US"/>
              <a:t>情報科学ｅ</a:t>
            </a:r>
            <a:endParaRPr kumimoji="1" lang="ja-JP" altLang="en-US" dirty="0"/>
          </a:p>
        </p:txBody>
      </p:sp>
      <p:sp>
        <p:nvSpPr>
          <p:cNvPr id="2" name="タイトル 1">
            <a:extLst>
              <a:ext uri="{FF2B5EF4-FFF2-40B4-BE49-F238E27FC236}">
                <a16:creationId xmlns:a16="http://schemas.microsoft.com/office/drawing/2014/main" id="{EB6A195E-2386-4B3E-8997-DB98D5D1E2B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7B90559-414D-440F-B60E-2E11609B0D4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138EFE1-5047-4120-91D8-B38B928E235D}"/>
              </a:ext>
            </a:extLst>
          </p:cNvPr>
          <p:cNvSpPr>
            <a:spLocks noGrp="1"/>
          </p:cNvSpPr>
          <p:nvPr>
            <p:ph type="dt" sz="half" idx="10"/>
          </p:nvPr>
        </p:nvSpPr>
        <p:spPr/>
        <p:txBody>
          <a:bodyPr/>
          <a:lstStyle/>
          <a:p>
            <a:r>
              <a:rPr kumimoji="1" lang="ja-JP" altLang="en-US"/>
              <a:t>津田塾</a:t>
            </a:r>
          </a:p>
        </p:txBody>
      </p:sp>
      <p:sp>
        <p:nvSpPr>
          <p:cNvPr id="6" name="スライド番号プレースホルダー 5">
            <a:extLst>
              <a:ext uri="{FF2B5EF4-FFF2-40B4-BE49-F238E27FC236}">
                <a16:creationId xmlns:a16="http://schemas.microsoft.com/office/drawing/2014/main" id="{4D083690-B423-4AB6-B70A-42FDB82CFF71}"/>
              </a:ext>
            </a:extLst>
          </p:cNvPr>
          <p:cNvSpPr>
            <a:spLocks noGrp="1"/>
          </p:cNvSpPr>
          <p:nvPr>
            <p:ph type="sldNum" sz="quarter" idx="12"/>
          </p:nvPr>
        </p:nvSpPr>
        <p:spPr/>
        <p:txBody>
          <a:bodyPr/>
          <a:lstStyle/>
          <a:p>
            <a:fld id="{B4DA0251-0B3B-4C1C-96DC-5D2833458AB2}" type="slidenum">
              <a:rPr kumimoji="1" lang="ja-JP" altLang="en-US" smtClean="0"/>
              <a:t>‹#›</a:t>
            </a:fld>
            <a:endParaRPr kumimoji="1" lang="ja-JP" altLang="en-US"/>
          </a:p>
        </p:txBody>
      </p:sp>
    </p:spTree>
    <p:extLst>
      <p:ext uri="{BB962C8B-B14F-4D97-AF65-F5344CB8AC3E}">
        <p14:creationId xmlns:p14="http://schemas.microsoft.com/office/powerpoint/2010/main" val="2976991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77BF5DC2-C09F-4ABA-8D58-1983792C8256}"/>
              </a:ext>
            </a:extLst>
          </p:cNvPr>
          <p:cNvSpPr/>
          <p:nvPr/>
        </p:nvSpPr>
        <p:spPr>
          <a:xfrm rot="5400000">
            <a:off x="1764236" y="1140425"/>
            <a:ext cx="4171308" cy="6036080"/>
          </a:xfrm>
          <a:prstGeom prst="roundRect">
            <a:avLst>
              <a:gd name="adj" fmla="val 312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D3C4C8B1-2AF8-4AD4-9335-90DBF3E41189}"/>
              </a:ext>
            </a:extLst>
          </p:cNvPr>
          <p:cNvSpPr>
            <a:spLocks noGrp="1"/>
          </p:cNvSpPr>
          <p:nvPr>
            <p:ph type="title"/>
          </p:nvPr>
        </p:nvSpPr>
        <p:spPr>
          <a:xfrm>
            <a:off x="831850" y="1709738"/>
            <a:ext cx="10515600" cy="2852737"/>
          </a:xfrm>
        </p:spPr>
        <p:txBody>
          <a:bodyPr anchor="b"/>
          <a:lstStyle>
            <a:lvl1pPr>
              <a:defRPr sz="6000">
                <a:solidFill>
                  <a:schemeClr val="bg2"/>
                </a:solidFill>
              </a:defRPr>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A033B43-6246-4F8F-8EBC-97DFFE53624E}"/>
              </a:ext>
            </a:extLst>
          </p:cNvPr>
          <p:cNvSpPr>
            <a:spLocks noGrp="1"/>
          </p:cNvSpPr>
          <p:nvPr>
            <p:ph type="body" idx="1"/>
          </p:nvPr>
        </p:nvSpPr>
        <p:spPr>
          <a:xfrm>
            <a:off x="831850" y="4589463"/>
            <a:ext cx="10515600" cy="1500187"/>
          </a:xfrm>
        </p:spPr>
        <p:txBody>
          <a:bodyPr/>
          <a:lstStyle>
            <a:lvl1pPr marL="0" indent="0">
              <a:buNone/>
              <a:defRPr sz="240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cxnSp>
        <p:nvCxnSpPr>
          <p:cNvPr id="9" name="直線コネクタ 8">
            <a:extLst>
              <a:ext uri="{FF2B5EF4-FFF2-40B4-BE49-F238E27FC236}">
                <a16:creationId xmlns:a16="http://schemas.microsoft.com/office/drawing/2014/main" id="{5CDC6133-E775-4AC7-B0CB-06DA0590B50D}"/>
              </a:ext>
            </a:extLst>
          </p:cNvPr>
          <p:cNvCxnSpPr>
            <a:cxnSpLocks/>
          </p:cNvCxnSpPr>
          <p:nvPr/>
        </p:nvCxnSpPr>
        <p:spPr>
          <a:xfrm>
            <a:off x="831850" y="4551452"/>
            <a:ext cx="603608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日付プレースホルダー 10">
            <a:extLst>
              <a:ext uri="{FF2B5EF4-FFF2-40B4-BE49-F238E27FC236}">
                <a16:creationId xmlns:a16="http://schemas.microsoft.com/office/drawing/2014/main" id="{A11DAC5A-3295-4699-B780-85682452D0BF}"/>
              </a:ext>
            </a:extLst>
          </p:cNvPr>
          <p:cNvSpPr>
            <a:spLocks noGrp="1"/>
          </p:cNvSpPr>
          <p:nvPr>
            <p:ph type="dt" sz="half" idx="10"/>
          </p:nvPr>
        </p:nvSpPr>
        <p:spPr>
          <a:xfrm>
            <a:off x="11254483" y="6380253"/>
            <a:ext cx="929811" cy="479039"/>
          </a:xfrm>
          <a:noFill/>
        </p:spPr>
        <p:txBody>
          <a:bodyPr/>
          <a:lstStyle>
            <a:lvl1pPr>
              <a:defRPr sz="1200">
                <a:solidFill>
                  <a:schemeClr val="bg1">
                    <a:lumMod val="95000"/>
                  </a:schemeClr>
                </a:solidFill>
                <a:latin typeface="+mn-ea"/>
                <a:ea typeface="+mn-ea"/>
              </a:defRPr>
            </a:lvl1pPr>
          </a:lstStyle>
          <a:p>
            <a:r>
              <a:rPr lang="ja-JP" altLang="en-US"/>
              <a:t>津田塾</a:t>
            </a:r>
            <a:endParaRPr lang="ja-JP" altLang="en-US" dirty="0"/>
          </a:p>
        </p:txBody>
      </p:sp>
      <p:sp>
        <p:nvSpPr>
          <p:cNvPr id="12" name="フッター プレースホルダー 11">
            <a:extLst>
              <a:ext uri="{FF2B5EF4-FFF2-40B4-BE49-F238E27FC236}">
                <a16:creationId xmlns:a16="http://schemas.microsoft.com/office/drawing/2014/main" id="{96B9B820-4BF8-4E49-AE82-B3E19219A9E7}"/>
              </a:ext>
            </a:extLst>
          </p:cNvPr>
          <p:cNvSpPr>
            <a:spLocks noGrp="1"/>
          </p:cNvSpPr>
          <p:nvPr>
            <p:ph type="ftr" sz="quarter" idx="11"/>
          </p:nvPr>
        </p:nvSpPr>
        <p:spPr>
          <a:xfrm>
            <a:off x="929811" y="6380253"/>
            <a:ext cx="10324672" cy="477747"/>
          </a:xfrm>
          <a:noFill/>
        </p:spPr>
        <p:txBody>
          <a:bodyPr vert="horz"/>
          <a:lstStyle>
            <a:lvl1pPr>
              <a:defRPr sz="1200">
                <a:solidFill>
                  <a:schemeClr val="bg1">
                    <a:lumMod val="95000"/>
                  </a:schemeClr>
                </a:solidFill>
                <a:latin typeface="+mn-ea"/>
                <a:ea typeface="+mn-ea"/>
              </a:defRPr>
            </a:lvl1pPr>
          </a:lstStyle>
          <a:p>
            <a:r>
              <a:rPr lang="ja-JP" altLang="en-US"/>
              <a:t>情報科学ｅ</a:t>
            </a:r>
            <a:endParaRPr lang="ja-JP" altLang="en-US" dirty="0"/>
          </a:p>
        </p:txBody>
      </p:sp>
      <p:sp>
        <p:nvSpPr>
          <p:cNvPr id="13" name="スライド番号プレースホルダー 12">
            <a:extLst>
              <a:ext uri="{FF2B5EF4-FFF2-40B4-BE49-F238E27FC236}">
                <a16:creationId xmlns:a16="http://schemas.microsoft.com/office/drawing/2014/main" id="{2971BC73-1BC4-492F-9655-EE928B53112A}"/>
              </a:ext>
            </a:extLst>
          </p:cNvPr>
          <p:cNvSpPr>
            <a:spLocks noGrp="1"/>
          </p:cNvSpPr>
          <p:nvPr>
            <p:ph type="sldNum" sz="quarter" idx="12"/>
          </p:nvPr>
        </p:nvSpPr>
        <p:spPr>
          <a:xfrm>
            <a:off x="-1" y="6378961"/>
            <a:ext cx="929811" cy="479039"/>
          </a:xfrm>
          <a:noFill/>
        </p:spPr>
        <p:txBody>
          <a:bodyPr/>
          <a:lstStyle>
            <a:lvl1pPr>
              <a:defRPr sz="1200">
                <a:solidFill>
                  <a:schemeClr val="bg1">
                    <a:lumMod val="95000"/>
                  </a:schemeClr>
                </a:solidFill>
                <a:latin typeface="+mn-ea"/>
                <a:ea typeface="+mn-ea"/>
              </a:defRPr>
            </a:lvl1pPr>
          </a:lstStyle>
          <a:p>
            <a:fld id="{B4DA0251-0B3B-4C1C-96DC-5D2833458AB2}" type="slidenum">
              <a:rPr lang="ja-JP" altLang="en-US" smtClean="0"/>
              <a:pPr/>
              <a:t>‹#›</a:t>
            </a:fld>
            <a:endParaRPr lang="ja-JP" altLang="en-US" dirty="0"/>
          </a:p>
        </p:txBody>
      </p:sp>
      <p:sp>
        <p:nvSpPr>
          <p:cNvPr id="10" name="四角形: 角を丸くする 9">
            <a:extLst>
              <a:ext uri="{FF2B5EF4-FFF2-40B4-BE49-F238E27FC236}">
                <a16:creationId xmlns:a16="http://schemas.microsoft.com/office/drawing/2014/main" id="{CBE2209A-34C2-442B-8860-AD934E3A55A7}"/>
              </a:ext>
            </a:extLst>
          </p:cNvPr>
          <p:cNvSpPr/>
          <p:nvPr userDrawn="1"/>
        </p:nvSpPr>
        <p:spPr>
          <a:xfrm rot="5400000">
            <a:off x="1764236" y="1140425"/>
            <a:ext cx="4171308" cy="6036080"/>
          </a:xfrm>
          <a:prstGeom prst="roundRect">
            <a:avLst>
              <a:gd name="adj" fmla="val 312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CA23B75A-ECFC-445D-BF95-D1227263344A}"/>
              </a:ext>
            </a:extLst>
          </p:cNvPr>
          <p:cNvCxnSpPr>
            <a:cxnSpLocks/>
          </p:cNvCxnSpPr>
          <p:nvPr userDrawn="1"/>
        </p:nvCxnSpPr>
        <p:spPr>
          <a:xfrm>
            <a:off x="831850" y="4551452"/>
            <a:ext cx="603608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503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6" name="フッター プレースホルダー 5">
            <a:extLst>
              <a:ext uri="{FF2B5EF4-FFF2-40B4-BE49-F238E27FC236}">
                <a16:creationId xmlns:a16="http://schemas.microsoft.com/office/drawing/2014/main" id="{09ABC7CE-F688-4A8F-BAF4-FE8FF46CA7E3}"/>
              </a:ext>
            </a:extLst>
          </p:cNvPr>
          <p:cNvSpPr>
            <a:spLocks noGrp="1"/>
          </p:cNvSpPr>
          <p:nvPr>
            <p:ph type="ftr" sz="quarter" idx="11"/>
          </p:nvPr>
        </p:nvSpPr>
        <p:spPr/>
        <p:txBody>
          <a:bodyPr/>
          <a:lstStyle/>
          <a:p>
            <a:r>
              <a:rPr kumimoji="1" lang="ja-JP" altLang="en-US"/>
              <a:t>情報科学ｅ</a:t>
            </a:r>
          </a:p>
        </p:txBody>
      </p:sp>
      <p:sp>
        <p:nvSpPr>
          <p:cNvPr id="2" name="タイトル 1">
            <a:extLst>
              <a:ext uri="{FF2B5EF4-FFF2-40B4-BE49-F238E27FC236}">
                <a16:creationId xmlns:a16="http://schemas.microsoft.com/office/drawing/2014/main" id="{4791292F-7D3C-4B8B-8049-878DE3F8989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FE0AD08-B9D5-4686-AE1E-5008D7F45EE4}"/>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942FC32-2173-41D7-A238-5C31D06F8213}"/>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913C2DE7-212B-49F8-8F87-F24BBC55F874}"/>
              </a:ext>
            </a:extLst>
          </p:cNvPr>
          <p:cNvSpPr>
            <a:spLocks noGrp="1"/>
          </p:cNvSpPr>
          <p:nvPr>
            <p:ph type="dt" sz="half" idx="10"/>
          </p:nvPr>
        </p:nvSpPr>
        <p:spPr/>
        <p:txBody>
          <a:bodyPr/>
          <a:lstStyle/>
          <a:p>
            <a:r>
              <a:rPr kumimoji="1" lang="ja-JP" altLang="en-US"/>
              <a:t>津田塾</a:t>
            </a:r>
          </a:p>
        </p:txBody>
      </p:sp>
      <p:sp>
        <p:nvSpPr>
          <p:cNvPr id="7" name="スライド番号プレースホルダー 6">
            <a:extLst>
              <a:ext uri="{FF2B5EF4-FFF2-40B4-BE49-F238E27FC236}">
                <a16:creationId xmlns:a16="http://schemas.microsoft.com/office/drawing/2014/main" id="{73A0B284-F90B-4A8D-B496-EE9CCD66099E}"/>
              </a:ext>
            </a:extLst>
          </p:cNvPr>
          <p:cNvSpPr>
            <a:spLocks noGrp="1"/>
          </p:cNvSpPr>
          <p:nvPr>
            <p:ph type="sldNum" sz="quarter" idx="12"/>
          </p:nvPr>
        </p:nvSpPr>
        <p:spPr/>
        <p:txBody>
          <a:bodyPr/>
          <a:lstStyle/>
          <a:p>
            <a:fld id="{B4DA0251-0B3B-4C1C-96DC-5D2833458AB2}" type="slidenum">
              <a:rPr kumimoji="1" lang="ja-JP" altLang="en-US" smtClean="0"/>
              <a:t>‹#›</a:t>
            </a:fld>
            <a:endParaRPr kumimoji="1" lang="ja-JP" altLang="en-US"/>
          </a:p>
        </p:txBody>
      </p:sp>
    </p:spTree>
    <p:extLst>
      <p:ext uri="{BB962C8B-B14F-4D97-AF65-F5344CB8AC3E}">
        <p14:creationId xmlns:p14="http://schemas.microsoft.com/office/powerpoint/2010/main" val="381524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8" name="フッター プレースホルダー 7">
            <a:extLst>
              <a:ext uri="{FF2B5EF4-FFF2-40B4-BE49-F238E27FC236}">
                <a16:creationId xmlns:a16="http://schemas.microsoft.com/office/drawing/2014/main" id="{96BA9B40-5515-453E-A67A-F1B4D4E1A1B4}"/>
              </a:ext>
            </a:extLst>
          </p:cNvPr>
          <p:cNvSpPr>
            <a:spLocks noGrp="1"/>
          </p:cNvSpPr>
          <p:nvPr>
            <p:ph type="ftr" sz="quarter" idx="11"/>
          </p:nvPr>
        </p:nvSpPr>
        <p:spPr/>
        <p:txBody>
          <a:bodyPr/>
          <a:lstStyle/>
          <a:p>
            <a:r>
              <a:rPr kumimoji="1" lang="ja-JP" altLang="en-US"/>
              <a:t>情報科学ｅ</a:t>
            </a:r>
          </a:p>
        </p:txBody>
      </p:sp>
      <p:sp>
        <p:nvSpPr>
          <p:cNvPr id="2" name="タイトル 1">
            <a:extLst>
              <a:ext uri="{FF2B5EF4-FFF2-40B4-BE49-F238E27FC236}">
                <a16:creationId xmlns:a16="http://schemas.microsoft.com/office/drawing/2014/main" id="{58302A9B-D2C1-4740-A595-87B27EA26783}"/>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E96EF2C-0AF8-4483-8381-18D47F489C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C5D45F41-0A50-4141-B1FB-85C417B3AC96}"/>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05319A25-B3C7-4A4C-9DBF-D8EEA02388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DB0157E-EEB7-4D33-8037-E7E286F7757F}"/>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028037F7-7442-42BB-BB8C-C310F6EE085A}"/>
              </a:ext>
            </a:extLst>
          </p:cNvPr>
          <p:cNvSpPr>
            <a:spLocks noGrp="1"/>
          </p:cNvSpPr>
          <p:nvPr>
            <p:ph type="dt" sz="half" idx="10"/>
          </p:nvPr>
        </p:nvSpPr>
        <p:spPr/>
        <p:txBody>
          <a:bodyPr/>
          <a:lstStyle/>
          <a:p>
            <a:r>
              <a:rPr kumimoji="1" lang="ja-JP" altLang="en-US"/>
              <a:t>津田塾</a:t>
            </a:r>
          </a:p>
        </p:txBody>
      </p:sp>
      <p:sp>
        <p:nvSpPr>
          <p:cNvPr id="9" name="スライド番号プレースホルダー 8">
            <a:extLst>
              <a:ext uri="{FF2B5EF4-FFF2-40B4-BE49-F238E27FC236}">
                <a16:creationId xmlns:a16="http://schemas.microsoft.com/office/drawing/2014/main" id="{F7473174-C29E-4FF4-B05C-9F45D1DDEDF5}"/>
              </a:ext>
            </a:extLst>
          </p:cNvPr>
          <p:cNvSpPr>
            <a:spLocks noGrp="1"/>
          </p:cNvSpPr>
          <p:nvPr>
            <p:ph type="sldNum" sz="quarter" idx="12"/>
          </p:nvPr>
        </p:nvSpPr>
        <p:spPr/>
        <p:txBody>
          <a:bodyPr/>
          <a:lstStyle/>
          <a:p>
            <a:fld id="{B4DA0251-0B3B-4C1C-96DC-5D2833458AB2}" type="slidenum">
              <a:rPr kumimoji="1" lang="ja-JP" altLang="en-US" smtClean="0"/>
              <a:t>‹#›</a:t>
            </a:fld>
            <a:endParaRPr kumimoji="1" lang="ja-JP" altLang="en-US"/>
          </a:p>
        </p:txBody>
      </p:sp>
    </p:spTree>
    <p:extLst>
      <p:ext uri="{BB962C8B-B14F-4D97-AF65-F5344CB8AC3E}">
        <p14:creationId xmlns:p14="http://schemas.microsoft.com/office/powerpoint/2010/main" val="720881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339323D3-D052-407A-AE0F-D8C2F688846A}"/>
              </a:ext>
            </a:extLst>
          </p:cNvPr>
          <p:cNvSpPr>
            <a:spLocks noGrp="1"/>
          </p:cNvSpPr>
          <p:nvPr>
            <p:ph type="ftr" sz="quarter" idx="11"/>
          </p:nvPr>
        </p:nvSpPr>
        <p:spPr/>
        <p:txBody>
          <a:bodyPr/>
          <a:lstStyle/>
          <a:p>
            <a:r>
              <a:rPr kumimoji="1" lang="ja-JP" altLang="en-US"/>
              <a:t>情報科学ｅ</a:t>
            </a:r>
          </a:p>
        </p:txBody>
      </p:sp>
      <p:sp>
        <p:nvSpPr>
          <p:cNvPr id="2" name="タイトル 1">
            <a:extLst>
              <a:ext uri="{FF2B5EF4-FFF2-40B4-BE49-F238E27FC236}">
                <a16:creationId xmlns:a16="http://schemas.microsoft.com/office/drawing/2014/main" id="{69D8392C-15E6-4570-AB43-D6B5BF72E43F}"/>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AC9DEACB-116C-4736-97EF-3B57F3E20383}"/>
              </a:ext>
            </a:extLst>
          </p:cNvPr>
          <p:cNvSpPr>
            <a:spLocks noGrp="1"/>
          </p:cNvSpPr>
          <p:nvPr>
            <p:ph type="dt" sz="half" idx="10"/>
          </p:nvPr>
        </p:nvSpPr>
        <p:spPr/>
        <p:txBody>
          <a:bodyPr/>
          <a:lstStyle/>
          <a:p>
            <a:r>
              <a:rPr kumimoji="1" lang="ja-JP" altLang="en-US"/>
              <a:t>津田塾</a:t>
            </a:r>
          </a:p>
        </p:txBody>
      </p:sp>
      <p:sp>
        <p:nvSpPr>
          <p:cNvPr id="5" name="スライド番号プレースホルダー 4">
            <a:extLst>
              <a:ext uri="{FF2B5EF4-FFF2-40B4-BE49-F238E27FC236}">
                <a16:creationId xmlns:a16="http://schemas.microsoft.com/office/drawing/2014/main" id="{AD4D71C1-D913-4D0E-82AD-25C6F594830D}"/>
              </a:ext>
            </a:extLst>
          </p:cNvPr>
          <p:cNvSpPr>
            <a:spLocks noGrp="1"/>
          </p:cNvSpPr>
          <p:nvPr>
            <p:ph type="sldNum" sz="quarter" idx="12"/>
          </p:nvPr>
        </p:nvSpPr>
        <p:spPr/>
        <p:txBody>
          <a:bodyPr/>
          <a:lstStyle/>
          <a:p>
            <a:fld id="{B4DA0251-0B3B-4C1C-96DC-5D2833458AB2}" type="slidenum">
              <a:rPr kumimoji="1" lang="ja-JP" altLang="en-US" smtClean="0"/>
              <a:t>‹#›</a:t>
            </a:fld>
            <a:endParaRPr kumimoji="1" lang="ja-JP" altLang="en-US"/>
          </a:p>
        </p:txBody>
      </p:sp>
    </p:spTree>
    <p:extLst>
      <p:ext uri="{BB962C8B-B14F-4D97-AF65-F5344CB8AC3E}">
        <p14:creationId xmlns:p14="http://schemas.microsoft.com/office/powerpoint/2010/main" val="2834290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3" name="フッター プレースホルダー 2">
            <a:extLst>
              <a:ext uri="{FF2B5EF4-FFF2-40B4-BE49-F238E27FC236}">
                <a16:creationId xmlns:a16="http://schemas.microsoft.com/office/drawing/2014/main" id="{8094BA8F-8DBE-475F-87FE-8ACFAF523223}"/>
              </a:ext>
            </a:extLst>
          </p:cNvPr>
          <p:cNvSpPr>
            <a:spLocks noGrp="1"/>
          </p:cNvSpPr>
          <p:nvPr>
            <p:ph type="ftr" sz="quarter" idx="11"/>
          </p:nvPr>
        </p:nvSpPr>
        <p:spPr/>
        <p:txBody>
          <a:bodyPr/>
          <a:lstStyle/>
          <a:p>
            <a:r>
              <a:rPr kumimoji="1" lang="ja-JP" altLang="en-US"/>
              <a:t>情報科学ｅ</a:t>
            </a:r>
          </a:p>
        </p:txBody>
      </p:sp>
      <p:sp>
        <p:nvSpPr>
          <p:cNvPr id="2" name="日付プレースホルダー 1">
            <a:extLst>
              <a:ext uri="{FF2B5EF4-FFF2-40B4-BE49-F238E27FC236}">
                <a16:creationId xmlns:a16="http://schemas.microsoft.com/office/drawing/2014/main" id="{3CBFF62E-96EE-4231-B1C9-D657627176B4}"/>
              </a:ext>
            </a:extLst>
          </p:cNvPr>
          <p:cNvSpPr>
            <a:spLocks noGrp="1"/>
          </p:cNvSpPr>
          <p:nvPr>
            <p:ph type="dt" sz="half" idx="10"/>
          </p:nvPr>
        </p:nvSpPr>
        <p:spPr/>
        <p:txBody>
          <a:bodyPr/>
          <a:lstStyle/>
          <a:p>
            <a:r>
              <a:rPr kumimoji="1" lang="ja-JP" altLang="en-US"/>
              <a:t>津田塾</a:t>
            </a:r>
          </a:p>
        </p:txBody>
      </p:sp>
      <p:sp>
        <p:nvSpPr>
          <p:cNvPr id="4" name="スライド番号プレースホルダー 3">
            <a:extLst>
              <a:ext uri="{FF2B5EF4-FFF2-40B4-BE49-F238E27FC236}">
                <a16:creationId xmlns:a16="http://schemas.microsoft.com/office/drawing/2014/main" id="{705E5E13-27C9-46C8-9CFD-7A34CEE82587}"/>
              </a:ext>
            </a:extLst>
          </p:cNvPr>
          <p:cNvSpPr>
            <a:spLocks noGrp="1"/>
          </p:cNvSpPr>
          <p:nvPr>
            <p:ph type="sldNum" sz="quarter" idx="12"/>
          </p:nvPr>
        </p:nvSpPr>
        <p:spPr/>
        <p:txBody>
          <a:bodyPr/>
          <a:lstStyle/>
          <a:p>
            <a:fld id="{B4DA0251-0B3B-4C1C-96DC-5D2833458AB2}" type="slidenum">
              <a:rPr kumimoji="1" lang="ja-JP" altLang="en-US" smtClean="0"/>
              <a:t>‹#›</a:t>
            </a:fld>
            <a:endParaRPr kumimoji="1" lang="ja-JP" altLang="en-US"/>
          </a:p>
        </p:txBody>
      </p:sp>
    </p:spTree>
    <p:extLst>
      <p:ext uri="{BB962C8B-B14F-4D97-AF65-F5344CB8AC3E}">
        <p14:creationId xmlns:p14="http://schemas.microsoft.com/office/powerpoint/2010/main" val="2980272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6" name="フッター プレースホルダー 5">
            <a:extLst>
              <a:ext uri="{FF2B5EF4-FFF2-40B4-BE49-F238E27FC236}">
                <a16:creationId xmlns:a16="http://schemas.microsoft.com/office/drawing/2014/main" id="{A7440D56-CEEA-4384-A1F8-D367844FD553}"/>
              </a:ext>
            </a:extLst>
          </p:cNvPr>
          <p:cNvSpPr>
            <a:spLocks noGrp="1"/>
          </p:cNvSpPr>
          <p:nvPr>
            <p:ph type="ftr" sz="quarter" idx="11"/>
          </p:nvPr>
        </p:nvSpPr>
        <p:spPr/>
        <p:txBody>
          <a:bodyPr/>
          <a:lstStyle/>
          <a:p>
            <a:r>
              <a:rPr kumimoji="1" lang="ja-JP" altLang="en-US"/>
              <a:t>情報科学ｅ</a:t>
            </a:r>
          </a:p>
        </p:txBody>
      </p:sp>
      <p:sp>
        <p:nvSpPr>
          <p:cNvPr id="2" name="タイトル 1">
            <a:extLst>
              <a:ext uri="{FF2B5EF4-FFF2-40B4-BE49-F238E27FC236}">
                <a16:creationId xmlns:a16="http://schemas.microsoft.com/office/drawing/2014/main" id="{C1E818FD-EA9B-4E48-99A9-10D41BF279A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D5E8A80-BFAB-4C55-BB0E-3B1D036B1C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6EBB79B4-7E3C-49BA-9702-8601BF27D5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825AD8E-F37B-488E-8604-699084B3C132}"/>
              </a:ext>
            </a:extLst>
          </p:cNvPr>
          <p:cNvSpPr>
            <a:spLocks noGrp="1"/>
          </p:cNvSpPr>
          <p:nvPr>
            <p:ph type="dt" sz="half" idx="10"/>
          </p:nvPr>
        </p:nvSpPr>
        <p:spPr/>
        <p:txBody>
          <a:bodyPr/>
          <a:lstStyle/>
          <a:p>
            <a:r>
              <a:rPr kumimoji="1" lang="ja-JP" altLang="en-US"/>
              <a:t>津田塾</a:t>
            </a:r>
          </a:p>
        </p:txBody>
      </p:sp>
      <p:sp>
        <p:nvSpPr>
          <p:cNvPr id="7" name="スライド番号プレースホルダー 6">
            <a:extLst>
              <a:ext uri="{FF2B5EF4-FFF2-40B4-BE49-F238E27FC236}">
                <a16:creationId xmlns:a16="http://schemas.microsoft.com/office/drawing/2014/main" id="{9B955EC4-1391-42FE-9B3D-F421AD428E72}"/>
              </a:ext>
            </a:extLst>
          </p:cNvPr>
          <p:cNvSpPr>
            <a:spLocks noGrp="1"/>
          </p:cNvSpPr>
          <p:nvPr>
            <p:ph type="sldNum" sz="quarter" idx="12"/>
          </p:nvPr>
        </p:nvSpPr>
        <p:spPr/>
        <p:txBody>
          <a:bodyPr/>
          <a:lstStyle/>
          <a:p>
            <a:fld id="{B4DA0251-0B3B-4C1C-96DC-5D2833458AB2}" type="slidenum">
              <a:rPr kumimoji="1" lang="ja-JP" altLang="en-US" smtClean="0"/>
              <a:t>‹#›</a:t>
            </a:fld>
            <a:endParaRPr kumimoji="1" lang="ja-JP" altLang="en-US"/>
          </a:p>
        </p:txBody>
      </p:sp>
    </p:spTree>
    <p:extLst>
      <p:ext uri="{BB962C8B-B14F-4D97-AF65-F5344CB8AC3E}">
        <p14:creationId xmlns:p14="http://schemas.microsoft.com/office/powerpoint/2010/main" val="320696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6" name="フッター プレースホルダー 5">
            <a:extLst>
              <a:ext uri="{FF2B5EF4-FFF2-40B4-BE49-F238E27FC236}">
                <a16:creationId xmlns:a16="http://schemas.microsoft.com/office/drawing/2014/main" id="{13B5C4C1-2FE9-4245-91D9-0138ABDB151D}"/>
              </a:ext>
            </a:extLst>
          </p:cNvPr>
          <p:cNvSpPr>
            <a:spLocks noGrp="1"/>
          </p:cNvSpPr>
          <p:nvPr>
            <p:ph type="ftr" sz="quarter" idx="11"/>
          </p:nvPr>
        </p:nvSpPr>
        <p:spPr/>
        <p:txBody>
          <a:bodyPr/>
          <a:lstStyle/>
          <a:p>
            <a:r>
              <a:rPr kumimoji="1" lang="ja-JP" altLang="en-US"/>
              <a:t>情報科学ｅ</a:t>
            </a:r>
          </a:p>
        </p:txBody>
      </p:sp>
      <p:sp>
        <p:nvSpPr>
          <p:cNvPr id="2" name="タイトル 1">
            <a:extLst>
              <a:ext uri="{FF2B5EF4-FFF2-40B4-BE49-F238E27FC236}">
                <a16:creationId xmlns:a16="http://schemas.microsoft.com/office/drawing/2014/main" id="{381DB02F-0ACD-4339-A75B-8603B0E0CE3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A205EE95-5C39-4306-BCE1-DEC15EF1B3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a:t>アイコンをクリックして図を追加</a:t>
            </a:r>
          </a:p>
        </p:txBody>
      </p:sp>
      <p:sp>
        <p:nvSpPr>
          <p:cNvPr id="4" name="テキスト プレースホルダー 3">
            <a:extLst>
              <a:ext uri="{FF2B5EF4-FFF2-40B4-BE49-F238E27FC236}">
                <a16:creationId xmlns:a16="http://schemas.microsoft.com/office/drawing/2014/main" id="{0F79E88F-F032-4489-B1F6-D566D70679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4384769-9FFF-4ABB-A0C9-9BB2275ABA66}"/>
              </a:ext>
            </a:extLst>
          </p:cNvPr>
          <p:cNvSpPr>
            <a:spLocks noGrp="1"/>
          </p:cNvSpPr>
          <p:nvPr>
            <p:ph type="dt" sz="half" idx="10"/>
          </p:nvPr>
        </p:nvSpPr>
        <p:spPr/>
        <p:txBody>
          <a:bodyPr/>
          <a:lstStyle/>
          <a:p>
            <a:r>
              <a:rPr kumimoji="1" lang="ja-JP" altLang="en-US"/>
              <a:t>津田塾</a:t>
            </a:r>
          </a:p>
        </p:txBody>
      </p:sp>
      <p:sp>
        <p:nvSpPr>
          <p:cNvPr id="7" name="スライド番号プレースホルダー 6">
            <a:extLst>
              <a:ext uri="{FF2B5EF4-FFF2-40B4-BE49-F238E27FC236}">
                <a16:creationId xmlns:a16="http://schemas.microsoft.com/office/drawing/2014/main" id="{819AC5CA-ADF8-4B9A-A407-0A3FC6B56E6C}"/>
              </a:ext>
            </a:extLst>
          </p:cNvPr>
          <p:cNvSpPr>
            <a:spLocks noGrp="1"/>
          </p:cNvSpPr>
          <p:nvPr>
            <p:ph type="sldNum" sz="quarter" idx="12"/>
          </p:nvPr>
        </p:nvSpPr>
        <p:spPr/>
        <p:txBody>
          <a:bodyPr/>
          <a:lstStyle/>
          <a:p>
            <a:fld id="{B4DA0251-0B3B-4C1C-96DC-5D2833458AB2}" type="slidenum">
              <a:rPr kumimoji="1" lang="ja-JP" altLang="en-US" smtClean="0"/>
              <a:t>‹#›</a:t>
            </a:fld>
            <a:endParaRPr kumimoji="1" lang="ja-JP" altLang="en-US"/>
          </a:p>
        </p:txBody>
      </p:sp>
    </p:spTree>
    <p:extLst>
      <p:ext uri="{BB962C8B-B14F-4D97-AF65-F5344CB8AC3E}">
        <p14:creationId xmlns:p14="http://schemas.microsoft.com/office/powerpoint/2010/main" val="179517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4F0F0"/>
        </a:solidFill>
        <a:effectLst/>
      </p:bgPr>
    </p:bg>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CEA4DF46-83CA-4961-801C-3A24B88A31B8}"/>
              </a:ext>
            </a:extLst>
          </p:cNvPr>
          <p:cNvSpPr>
            <a:spLocks noGrp="1"/>
          </p:cNvSpPr>
          <p:nvPr>
            <p:ph type="ftr" sz="quarter" idx="3"/>
          </p:nvPr>
        </p:nvSpPr>
        <p:spPr>
          <a:xfrm>
            <a:off x="0" y="0"/>
            <a:ext cx="838200" cy="6858000"/>
          </a:xfrm>
          <a:prstGeom prst="rect">
            <a:avLst/>
          </a:prstGeom>
          <a:solidFill>
            <a:schemeClr val="tx2"/>
          </a:solidFill>
        </p:spPr>
        <p:txBody>
          <a:bodyPr vert="eaVert" lIns="91440" tIns="45720" rIns="91440" bIns="45720" rtlCol="0" anchor="ctr" anchorCtr="1"/>
          <a:lstStyle>
            <a:lvl1pPr algn="ctr">
              <a:defRPr sz="4800">
                <a:solidFill>
                  <a:schemeClr val="bg2"/>
                </a:solidFill>
                <a:latin typeface="+mj-ea"/>
                <a:ea typeface="+mj-ea"/>
              </a:defRPr>
            </a:lvl1pPr>
          </a:lstStyle>
          <a:p>
            <a:r>
              <a:rPr lang="ja-JP" altLang="en-US"/>
              <a:t>情報科学ｅ</a:t>
            </a:r>
            <a:endParaRPr lang="ja-JP" altLang="en-US" dirty="0"/>
          </a:p>
        </p:txBody>
      </p:sp>
      <p:sp>
        <p:nvSpPr>
          <p:cNvPr id="2" name="タイトル プレースホルダー 1">
            <a:extLst>
              <a:ext uri="{FF2B5EF4-FFF2-40B4-BE49-F238E27FC236}">
                <a16:creationId xmlns:a16="http://schemas.microsoft.com/office/drawing/2014/main" id="{3B023398-9735-40FB-A1FF-7FF9FE1B5C88}"/>
              </a:ext>
            </a:extLst>
          </p:cNvPr>
          <p:cNvSpPr>
            <a:spLocks noGrp="1"/>
          </p:cNvSpPr>
          <p:nvPr>
            <p:ph type="title"/>
          </p:nvPr>
        </p:nvSpPr>
        <p:spPr>
          <a:xfrm>
            <a:off x="1355270" y="365125"/>
            <a:ext cx="9998529"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442B6D4-B4E5-4551-8273-E90163480385}"/>
              </a:ext>
            </a:extLst>
          </p:cNvPr>
          <p:cNvSpPr>
            <a:spLocks noGrp="1"/>
          </p:cNvSpPr>
          <p:nvPr>
            <p:ph type="body" idx="1"/>
          </p:nvPr>
        </p:nvSpPr>
        <p:spPr>
          <a:xfrm>
            <a:off x="1355270" y="1825625"/>
            <a:ext cx="9998530" cy="435133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915E206F-13E2-416D-8551-770892109DE8}"/>
              </a:ext>
            </a:extLst>
          </p:cNvPr>
          <p:cNvSpPr>
            <a:spLocks noGrp="1"/>
          </p:cNvSpPr>
          <p:nvPr>
            <p:ph type="dt" sz="half" idx="2"/>
          </p:nvPr>
        </p:nvSpPr>
        <p:spPr>
          <a:xfrm>
            <a:off x="0" y="5811838"/>
            <a:ext cx="838200" cy="365125"/>
          </a:xfrm>
          <a:prstGeom prst="rect">
            <a:avLst/>
          </a:prstGeom>
          <a:solidFill>
            <a:schemeClr val="bg2"/>
          </a:solidFill>
        </p:spPr>
        <p:txBody>
          <a:bodyPr vert="horz" lIns="91440" tIns="45720" rIns="91440" bIns="45720" rtlCol="0" anchor="ctr" anchorCtr="1"/>
          <a:lstStyle>
            <a:lvl1pPr algn="l">
              <a:defRPr sz="1600">
                <a:solidFill>
                  <a:schemeClr val="tx2"/>
                </a:solidFill>
                <a:latin typeface="+mj-lt"/>
              </a:defRPr>
            </a:lvl1pPr>
          </a:lstStyle>
          <a:p>
            <a:r>
              <a:rPr lang="ja-JP" altLang="en-US"/>
              <a:t>津田塾</a:t>
            </a:r>
            <a:endParaRPr lang="ja-JP" altLang="en-US" dirty="0"/>
          </a:p>
        </p:txBody>
      </p:sp>
      <p:sp>
        <p:nvSpPr>
          <p:cNvPr id="6" name="スライド番号プレースホルダー 5">
            <a:extLst>
              <a:ext uri="{FF2B5EF4-FFF2-40B4-BE49-F238E27FC236}">
                <a16:creationId xmlns:a16="http://schemas.microsoft.com/office/drawing/2014/main" id="{187E8EED-E703-4D93-9948-8F9A5AACE36B}"/>
              </a:ext>
            </a:extLst>
          </p:cNvPr>
          <p:cNvSpPr>
            <a:spLocks noGrp="1"/>
          </p:cNvSpPr>
          <p:nvPr>
            <p:ph type="sldNum" sz="quarter" idx="4"/>
          </p:nvPr>
        </p:nvSpPr>
        <p:spPr>
          <a:xfrm>
            <a:off x="0" y="6176963"/>
            <a:ext cx="838200" cy="681037"/>
          </a:xfrm>
          <a:prstGeom prst="rect">
            <a:avLst/>
          </a:prstGeom>
        </p:spPr>
        <p:txBody>
          <a:bodyPr vert="horz" lIns="91440" tIns="45720" rIns="91440" bIns="45720" rtlCol="0" anchor="ctr" anchorCtr="1"/>
          <a:lstStyle>
            <a:lvl1pPr algn="r">
              <a:defRPr sz="2000">
                <a:solidFill>
                  <a:schemeClr val="bg2"/>
                </a:solidFill>
                <a:latin typeface="+mj-ea"/>
                <a:ea typeface="+mj-ea"/>
              </a:defRPr>
            </a:lvl1pPr>
          </a:lstStyle>
          <a:p>
            <a:fld id="{B4DA0251-0B3B-4C1C-96DC-5D2833458AB2}" type="slidenum">
              <a:rPr lang="ja-JP" altLang="en-US" smtClean="0"/>
              <a:pPr/>
              <a:t>‹#›</a:t>
            </a:fld>
            <a:endParaRPr lang="ja-JP" altLang="en-US" dirty="0"/>
          </a:p>
        </p:txBody>
      </p:sp>
    </p:spTree>
    <p:extLst>
      <p:ext uri="{BB962C8B-B14F-4D97-AF65-F5344CB8AC3E}">
        <p14:creationId xmlns:p14="http://schemas.microsoft.com/office/powerpoint/2010/main" val="7483885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4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DFE74A-92E8-4E4E-AF1C-A28EB01DDFB7}"/>
              </a:ext>
            </a:extLst>
          </p:cNvPr>
          <p:cNvSpPr>
            <a:spLocks noGrp="1"/>
          </p:cNvSpPr>
          <p:nvPr>
            <p:ph type="ctrTitle"/>
          </p:nvPr>
        </p:nvSpPr>
        <p:spPr>
          <a:xfrm>
            <a:off x="410960" y="410960"/>
            <a:ext cx="3921700" cy="2387600"/>
          </a:xfrm>
        </p:spPr>
        <p:txBody>
          <a:bodyPr/>
          <a:lstStyle/>
          <a:p>
            <a:pPr algn="ctr"/>
            <a:r>
              <a:rPr kumimoji="1" lang="ja-JP" altLang="en-US" sz="6500" dirty="0"/>
              <a:t>情報科学</a:t>
            </a:r>
            <a:br>
              <a:rPr kumimoji="1" lang="ja-JP" altLang="en-US" sz="6500" dirty="0"/>
            </a:br>
            <a:r>
              <a:rPr kumimoji="1" lang="en-US" altLang="ja-JP" sz="6500" dirty="0"/>
              <a:t>e</a:t>
            </a:r>
            <a:endParaRPr kumimoji="1" lang="ja-JP" altLang="en-US" sz="6500" dirty="0"/>
          </a:p>
        </p:txBody>
      </p:sp>
      <p:sp>
        <p:nvSpPr>
          <p:cNvPr id="3" name="字幕 2">
            <a:extLst>
              <a:ext uri="{FF2B5EF4-FFF2-40B4-BE49-F238E27FC236}">
                <a16:creationId xmlns:a16="http://schemas.microsoft.com/office/drawing/2014/main" id="{4BFF62C0-83E8-4BAB-B39E-0A7A68E393EE}"/>
              </a:ext>
            </a:extLst>
          </p:cNvPr>
          <p:cNvSpPr>
            <a:spLocks noGrp="1"/>
          </p:cNvSpPr>
          <p:nvPr>
            <p:ph type="subTitle" idx="1"/>
          </p:nvPr>
        </p:nvSpPr>
        <p:spPr/>
        <p:txBody>
          <a:bodyPr>
            <a:normAutofit/>
          </a:bodyPr>
          <a:lstStyle/>
          <a:p>
            <a:r>
              <a:rPr kumimoji="1" lang="ja-JP" altLang="en-US" sz="3300" dirty="0"/>
              <a:t>横山昌平</a:t>
            </a:r>
          </a:p>
        </p:txBody>
      </p:sp>
      <p:sp>
        <p:nvSpPr>
          <p:cNvPr id="4" name="テキスト プレースホルダー 3">
            <a:extLst>
              <a:ext uri="{FF2B5EF4-FFF2-40B4-BE49-F238E27FC236}">
                <a16:creationId xmlns:a16="http://schemas.microsoft.com/office/drawing/2014/main" id="{74E7356E-CCD3-482D-B0A7-45E57E7C835B}"/>
              </a:ext>
            </a:extLst>
          </p:cNvPr>
          <p:cNvSpPr>
            <a:spLocks noGrp="1"/>
          </p:cNvSpPr>
          <p:nvPr>
            <p:ph type="body" sz="quarter" idx="10"/>
          </p:nvPr>
        </p:nvSpPr>
        <p:spPr/>
        <p:txBody>
          <a:bodyPr>
            <a:normAutofit/>
          </a:bodyPr>
          <a:lstStyle/>
          <a:p>
            <a:r>
              <a:rPr lang="en-US" altLang="ja-JP" sz="1550" dirty="0"/>
              <a:t>Computer Science e</a:t>
            </a:r>
            <a:endParaRPr kumimoji="1" lang="ja-JP" altLang="en-US" sz="1550" dirty="0"/>
          </a:p>
        </p:txBody>
      </p:sp>
      <p:sp>
        <p:nvSpPr>
          <p:cNvPr id="6" name="テキスト プレースホルダー 5">
            <a:extLst>
              <a:ext uri="{FF2B5EF4-FFF2-40B4-BE49-F238E27FC236}">
                <a16:creationId xmlns:a16="http://schemas.microsoft.com/office/drawing/2014/main" id="{0B8957ED-CA55-49F7-84D2-0D8EE491D667}"/>
              </a:ext>
            </a:extLst>
          </p:cNvPr>
          <p:cNvSpPr>
            <a:spLocks noGrp="1"/>
          </p:cNvSpPr>
          <p:nvPr>
            <p:ph type="body" sz="quarter" idx="12"/>
          </p:nvPr>
        </p:nvSpPr>
        <p:spPr/>
        <p:txBody>
          <a:bodyPr>
            <a:noAutofit/>
          </a:bodyPr>
          <a:lstStyle/>
          <a:p>
            <a:r>
              <a:rPr lang="en-US" altLang="ja-JP" dirty="0"/>
              <a:t>1</a:t>
            </a:r>
            <a:r>
              <a:rPr lang="en-US" altLang="ja-JP" baseline="30000" dirty="0"/>
              <a:t>st</a:t>
            </a:r>
            <a:r>
              <a:rPr lang="ja-JP" altLang="en-US" dirty="0"/>
              <a:t> ターム</a:t>
            </a:r>
            <a:r>
              <a:rPr kumimoji="1" lang="ja-JP" altLang="en-US" dirty="0"/>
              <a:t>・水曜日</a:t>
            </a:r>
          </a:p>
        </p:txBody>
      </p:sp>
      <p:sp>
        <p:nvSpPr>
          <p:cNvPr id="7" name="テキスト プレースホルダー 6">
            <a:extLst>
              <a:ext uri="{FF2B5EF4-FFF2-40B4-BE49-F238E27FC236}">
                <a16:creationId xmlns:a16="http://schemas.microsoft.com/office/drawing/2014/main" id="{E0E9AF57-5F2F-46AF-BC5E-4847C5465F91}"/>
              </a:ext>
            </a:extLst>
          </p:cNvPr>
          <p:cNvSpPr>
            <a:spLocks noGrp="1"/>
          </p:cNvSpPr>
          <p:nvPr>
            <p:ph type="body" sz="quarter" idx="13"/>
          </p:nvPr>
        </p:nvSpPr>
        <p:spPr/>
        <p:txBody>
          <a:bodyPr>
            <a:normAutofit fontScale="92500" lnSpcReduction="20000"/>
          </a:bodyPr>
          <a:lstStyle/>
          <a:p>
            <a:r>
              <a:rPr kumimoji="1" lang="ja-JP" altLang="en-US" dirty="0"/>
              <a:t>五時限目</a:t>
            </a:r>
          </a:p>
          <a:p>
            <a:endParaRPr kumimoji="1" lang="ja-JP" altLang="en-US" dirty="0"/>
          </a:p>
        </p:txBody>
      </p:sp>
    </p:spTree>
    <p:extLst>
      <p:ext uri="{BB962C8B-B14F-4D97-AF65-F5344CB8AC3E}">
        <p14:creationId xmlns:p14="http://schemas.microsoft.com/office/powerpoint/2010/main" val="3482203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CCE9AF87-FD0E-48FA-B4EF-58FB1E21ADC1}"/>
              </a:ext>
            </a:extLst>
          </p:cNvPr>
          <p:cNvSpPr>
            <a:spLocks noGrp="1"/>
          </p:cNvSpPr>
          <p:nvPr>
            <p:ph type="ftr" sz="quarter" idx="11"/>
          </p:nvPr>
        </p:nvSpPr>
        <p:spPr/>
        <p:txBody>
          <a:bodyPr/>
          <a:lstStyle/>
          <a:p>
            <a:r>
              <a:rPr kumimoji="1" lang="ja-JP" altLang="en-US"/>
              <a:t>情報科学ｅ</a:t>
            </a:r>
            <a:endParaRPr kumimoji="1" lang="ja-JP" altLang="en-US" dirty="0"/>
          </a:p>
        </p:txBody>
      </p:sp>
      <p:sp>
        <p:nvSpPr>
          <p:cNvPr id="3" name="タイトル 2">
            <a:extLst>
              <a:ext uri="{FF2B5EF4-FFF2-40B4-BE49-F238E27FC236}">
                <a16:creationId xmlns:a16="http://schemas.microsoft.com/office/drawing/2014/main" id="{693A63E2-C954-4FB3-BAE6-DCB9808D6E29}"/>
              </a:ext>
            </a:extLst>
          </p:cNvPr>
          <p:cNvSpPr>
            <a:spLocks noGrp="1"/>
          </p:cNvSpPr>
          <p:nvPr>
            <p:ph type="title"/>
          </p:nvPr>
        </p:nvSpPr>
        <p:spPr/>
        <p:txBody>
          <a:bodyPr/>
          <a:lstStyle/>
          <a:p>
            <a:r>
              <a:rPr kumimoji="1" lang="ja-JP" altLang="en-US" dirty="0"/>
              <a:t>講義担当者</a:t>
            </a:r>
          </a:p>
        </p:txBody>
      </p:sp>
      <p:pic>
        <p:nvPicPr>
          <p:cNvPr id="8" name="コンテンツ プレースホルダー 7">
            <a:extLst>
              <a:ext uri="{FF2B5EF4-FFF2-40B4-BE49-F238E27FC236}">
                <a16:creationId xmlns:a16="http://schemas.microsoft.com/office/drawing/2014/main" id="{00000000-0008-0000-0000-000003000000}"/>
              </a:ext>
            </a:extLst>
          </p:cNvPr>
          <p:cNvPicPr>
            <a:picLocks noGrp="1" noChangeAspect="1"/>
          </p:cNvPicPr>
          <p:nvPr>
            <p:ph sz="half" idx="1"/>
          </p:nvPr>
        </p:nvPicPr>
        <p:blipFill rotWithShape="1">
          <a:blip r:embed="rId2" cstate="print">
            <a:extLst>
              <a:ext uri="{28A0092B-C50C-407E-A947-70E740481C1C}">
                <a14:useLocalDpi xmlns:a14="http://schemas.microsoft.com/office/drawing/2010/main"/>
              </a:ext>
            </a:extLst>
          </a:blip>
          <a:srcRect l="1966" r="6147"/>
          <a:stretch/>
        </p:blipFill>
        <p:spPr>
          <a:xfrm>
            <a:off x="1124592" y="1825625"/>
            <a:ext cx="4761216" cy="3895135"/>
          </a:xfrm>
          <a:prstGeom prst="rect">
            <a:avLst/>
          </a:prstGeom>
        </p:spPr>
      </p:pic>
      <p:sp>
        <p:nvSpPr>
          <p:cNvPr id="7" name="コンテンツ プレースホルダー 6">
            <a:extLst>
              <a:ext uri="{FF2B5EF4-FFF2-40B4-BE49-F238E27FC236}">
                <a16:creationId xmlns:a16="http://schemas.microsoft.com/office/drawing/2014/main" id="{B5897B20-F51C-4926-802D-1F34C4D154D0}"/>
              </a:ext>
            </a:extLst>
          </p:cNvPr>
          <p:cNvSpPr>
            <a:spLocks noGrp="1"/>
          </p:cNvSpPr>
          <p:nvPr>
            <p:ph sz="half" idx="2"/>
          </p:nvPr>
        </p:nvSpPr>
        <p:spPr/>
        <p:txBody>
          <a:bodyPr/>
          <a:lstStyle/>
          <a:p>
            <a:r>
              <a:rPr kumimoji="1" lang="ja-JP" altLang="en-US" dirty="0">
                <a:latin typeface="+mj-ea"/>
                <a:ea typeface="+mj-ea"/>
              </a:rPr>
              <a:t>横山 昌平</a:t>
            </a:r>
            <a:endParaRPr kumimoji="1" lang="en-US" altLang="ja-JP" dirty="0">
              <a:latin typeface="+mj-ea"/>
              <a:ea typeface="+mj-ea"/>
            </a:endParaRPr>
          </a:p>
          <a:p>
            <a:pPr lvl="1"/>
            <a:r>
              <a:rPr kumimoji="1" lang="ja-JP" altLang="en-US" dirty="0"/>
              <a:t>東京都立大学</a:t>
            </a:r>
          </a:p>
          <a:p>
            <a:pPr lvl="1"/>
            <a:r>
              <a:rPr kumimoji="1" lang="ja-JP" altLang="en-US" dirty="0"/>
              <a:t>システムデザイン学部</a:t>
            </a:r>
          </a:p>
          <a:p>
            <a:pPr lvl="1"/>
            <a:r>
              <a:rPr lang="ja-JP" altLang="en-US" dirty="0"/>
              <a:t>情報科学科</a:t>
            </a:r>
            <a:endParaRPr kumimoji="1" lang="ja-JP" altLang="en-US" dirty="0"/>
          </a:p>
          <a:p>
            <a:r>
              <a:rPr lang="ja-JP" altLang="en-US" dirty="0"/>
              <a:t>担当講義</a:t>
            </a:r>
          </a:p>
          <a:p>
            <a:pPr lvl="1"/>
            <a:r>
              <a:rPr lang="ja-JP" altLang="en-US" dirty="0"/>
              <a:t>情報科学概論</a:t>
            </a:r>
            <a:r>
              <a:rPr lang="en-US" altLang="ja-JP" dirty="0"/>
              <a:t>Ⅰ</a:t>
            </a:r>
            <a:endParaRPr kumimoji="1" lang="en-US" altLang="ja-JP" dirty="0"/>
          </a:p>
          <a:p>
            <a:pPr lvl="1"/>
            <a:r>
              <a:rPr lang="ja-JP" altLang="en-US" dirty="0"/>
              <a:t>計算機システム</a:t>
            </a:r>
          </a:p>
          <a:p>
            <a:pPr lvl="1"/>
            <a:r>
              <a:rPr kumimoji="1" lang="ja-JP" altLang="en-US" dirty="0"/>
              <a:t>情報論理学</a:t>
            </a:r>
            <a:endParaRPr kumimoji="1" lang="en-US" altLang="ja-JP" dirty="0"/>
          </a:p>
          <a:p>
            <a:pPr lvl="1"/>
            <a:r>
              <a:rPr lang="ja-JP" altLang="en-US" dirty="0"/>
              <a:t>データベース</a:t>
            </a:r>
            <a:endParaRPr lang="en-US" altLang="ja-JP" dirty="0"/>
          </a:p>
          <a:p>
            <a:pPr lvl="1"/>
            <a:r>
              <a:rPr kumimoji="1" lang="ja-JP" altLang="en-US" dirty="0"/>
              <a:t>（院）時空間情報処理特論</a:t>
            </a:r>
          </a:p>
          <a:p>
            <a:endParaRPr kumimoji="1" lang="ja-JP" altLang="en-US" dirty="0"/>
          </a:p>
        </p:txBody>
      </p:sp>
      <p:sp>
        <p:nvSpPr>
          <p:cNvPr id="5" name="日付プレースホルダー 4">
            <a:extLst>
              <a:ext uri="{FF2B5EF4-FFF2-40B4-BE49-F238E27FC236}">
                <a16:creationId xmlns:a16="http://schemas.microsoft.com/office/drawing/2014/main" id="{62B1368D-A561-463C-8F8A-B911F8EE252C}"/>
              </a:ext>
            </a:extLst>
          </p:cNvPr>
          <p:cNvSpPr>
            <a:spLocks noGrp="1"/>
          </p:cNvSpPr>
          <p:nvPr>
            <p:ph type="dt" sz="half" idx="10"/>
          </p:nvPr>
        </p:nvSpPr>
        <p:spPr/>
        <p:txBody>
          <a:bodyPr/>
          <a:lstStyle/>
          <a:p>
            <a:r>
              <a:rPr kumimoji="1" lang="ja-JP" altLang="en-US"/>
              <a:t>津田塾</a:t>
            </a:r>
          </a:p>
        </p:txBody>
      </p:sp>
      <p:sp>
        <p:nvSpPr>
          <p:cNvPr id="6" name="スライド番号プレースホルダー 5">
            <a:extLst>
              <a:ext uri="{FF2B5EF4-FFF2-40B4-BE49-F238E27FC236}">
                <a16:creationId xmlns:a16="http://schemas.microsoft.com/office/drawing/2014/main" id="{F75073CF-47BB-417E-A0E1-D2B6FDD8083B}"/>
              </a:ext>
            </a:extLst>
          </p:cNvPr>
          <p:cNvSpPr>
            <a:spLocks noGrp="1"/>
          </p:cNvSpPr>
          <p:nvPr>
            <p:ph type="sldNum" sz="quarter" idx="12"/>
          </p:nvPr>
        </p:nvSpPr>
        <p:spPr/>
        <p:txBody>
          <a:bodyPr/>
          <a:lstStyle/>
          <a:p>
            <a:fld id="{B4DA0251-0B3B-4C1C-96DC-5D2833458AB2}" type="slidenum">
              <a:rPr kumimoji="1" lang="ja-JP" altLang="en-US" smtClean="0"/>
              <a:t>2</a:t>
            </a:fld>
            <a:endParaRPr kumimoji="1" lang="ja-JP" altLang="en-US"/>
          </a:p>
        </p:txBody>
      </p:sp>
    </p:spTree>
    <p:extLst>
      <p:ext uri="{BB962C8B-B14F-4D97-AF65-F5344CB8AC3E}">
        <p14:creationId xmlns:p14="http://schemas.microsoft.com/office/powerpoint/2010/main" val="645147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028875D5-3151-4F32-B162-8E5885CCE33E}"/>
              </a:ext>
            </a:extLst>
          </p:cNvPr>
          <p:cNvSpPr>
            <a:spLocks noGrp="1"/>
          </p:cNvSpPr>
          <p:nvPr>
            <p:ph type="ftr" sz="quarter" idx="11"/>
          </p:nvPr>
        </p:nvSpPr>
        <p:spPr/>
        <p:txBody>
          <a:bodyPr/>
          <a:lstStyle/>
          <a:p>
            <a:r>
              <a:rPr kumimoji="1" lang="ja-JP" altLang="en-US"/>
              <a:t>情報科学ｅ</a:t>
            </a:r>
            <a:endParaRPr kumimoji="1" lang="ja-JP" altLang="en-US" dirty="0"/>
          </a:p>
        </p:txBody>
      </p:sp>
      <p:sp>
        <p:nvSpPr>
          <p:cNvPr id="3" name="タイトル 2">
            <a:extLst>
              <a:ext uri="{FF2B5EF4-FFF2-40B4-BE49-F238E27FC236}">
                <a16:creationId xmlns:a16="http://schemas.microsoft.com/office/drawing/2014/main" id="{ADDAA8EA-7FBB-4F2E-91EB-63E6329C1EE5}"/>
              </a:ext>
            </a:extLst>
          </p:cNvPr>
          <p:cNvSpPr>
            <a:spLocks noGrp="1"/>
          </p:cNvSpPr>
          <p:nvPr>
            <p:ph type="title"/>
          </p:nvPr>
        </p:nvSpPr>
        <p:spPr/>
        <p:txBody>
          <a:bodyPr/>
          <a:lstStyle/>
          <a:p>
            <a:r>
              <a:rPr lang="en-US" altLang="ja-JP" dirty="0"/>
              <a:t>2024</a:t>
            </a:r>
            <a:r>
              <a:rPr lang="ja-JP" altLang="en-US" dirty="0"/>
              <a:t>年度 講義日程</a:t>
            </a:r>
            <a:endParaRPr kumimoji="1" lang="ja-JP" altLang="en-US" dirty="0"/>
          </a:p>
        </p:txBody>
      </p:sp>
      <p:graphicFrame>
        <p:nvGraphicFramePr>
          <p:cNvPr id="11" name="表 11">
            <a:extLst>
              <a:ext uri="{FF2B5EF4-FFF2-40B4-BE49-F238E27FC236}">
                <a16:creationId xmlns:a16="http://schemas.microsoft.com/office/drawing/2014/main" id="{B9D9CDA9-57A4-4499-80A3-E4FDBFD7FF4F}"/>
              </a:ext>
            </a:extLst>
          </p:cNvPr>
          <p:cNvGraphicFramePr>
            <a:graphicFrameLocks noGrp="1"/>
          </p:cNvGraphicFramePr>
          <p:nvPr>
            <p:ph idx="1"/>
            <p:extLst>
              <p:ext uri="{D42A27DB-BD31-4B8C-83A1-F6EECF244321}">
                <p14:modId xmlns:p14="http://schemas.microsoft.com/office/powerpoint/2010/main" val="4204473613"/>
              </p:ext>
            </p:extLst>
          </p:nvPr>
        </p:nvGraphicFramePr>
        <p:xfrm>
          <a:off x="1047699" y="1690688"/>
          <a:ext cx="7175764" cy="4358640"/>
        </p:xfrm>
        <a:graphic>
          <a:graphicData uri="http://schemas.openxmlformats.org/drawingml/2006/table">
            <a:tbl>
              <a:tblPr firstRow="1" bandRow="1">
                <a:tableStyleId>{21E4AEA4-8DFA-4A89-87EB-49C32662AFE0}</a:tableStyleId>
              </a:tblPr>
              <a:tblGrid>
                <a:gridCol w="1411917">
                  <a:extLst>
                    <a:ext uri="{9D8B030D-6E8A-4147-A177-3AD203B41FA5}">
                      <a16:colId xmlns:a16="http://schemas.microsoft.com/office/drawing/2014/main" val="2758299451"/>
                    </a:ext>
                  </a:extLst>
                </a:gridCol>
                <a:gridCol w="1344090">
                  <a:extLst>
                    <a:ext uri="{9D8B030D-6E8A-4147-A177-3AD203B41FA5}">
                      <a16:colId xmlns:a16="http://schemas.microsoft.com/office/drawing/2014/main" val="308317790"/>
                    </a:ext>
                  </a:extLst>
                </a:gridCol>
                <a:gridCol w="4419757">
                  <a:extLst>
                    <a:ext uri="{9D8B030D-6E8A-4147-A177-3AD203B41FA5}">
                      <a16:colId xmlns:a16="http://schemas.microsoft.com/office/drawing/2014/main" val="348952505"/>
                    </a:ext>
                  </a:extLst>
                </a:gridCol>
              </a:tblGrid>
              <a:tr h="370840">
                <a:tc>
                  <a:txBody>
                    <a:bodyPr/>
                    <a:lstStyle/>
                    <a:p>
                      <a:r>
                        <a:rPr kumimoji="1" lang="en-US" altLang="ja-JP" sz="2000" dirty="0"/>
                        <a:t>#</a:t>
                      </a:r>
                      <a:endParaRPr kumimoji="1" lang="ja-JP" altLang="en-US" sz="2000" dirty="0"/>
                    </a:p>
                  </a:txBody>
                  <a:tcPr/>
                </a:tc>
                <a:tc>
                  <a:txBody>
                    <a:bodyPr/>
                    <a:lstStyle/>
                    <a:p>
                      <a:r>
                        <a:rPr kumimoji="1" lang="ja-JP" altLang="en-US" sz="2000" dirty="0"/>
                        <a:t>日時</a:t>
                      </a:r>
                    </a:p>
                  </a:txBody>
                  <a:tcPr/>
                </a:tc>
                <a:tc>
                  <a:txBody>
                    <a:bodyPr/>
                    <a:lstStyle/>
                    <a:p>
                      <a:r>
                        <a:rPr kumimoji="1" lang="ja-JP" altLang="en-US" sz="2000" dirty="0"/>
                        <a:t>内容</a:t>
                      </a:r>
                    </a:p>
                  </a:txBody>
                  <a:tcPr>
                    <a:lnR w="127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568392584"/>
                  </a:ext>
                </a:extLst>
              </a:tr>
              <a:tr h="370840">
                <a:tc>
                  <a:txBody>
                    <a:bodyPr/>
                    <a:lstStyle/>
                    <a:p>
                      <a:r>
                        <a:rPr kumimoji="1" lang="en-US" altLang="ja-JP" sz="2000" dirty="0"/>
                        <a:t>Day 1</a:t>
                      </a:r>
                      <a:endParaRPr kumimoji="1" lang="ja-JP" altLang="en-US" sz="2000" dirty="0"/>
                    </a:p>
                  </a:txBody>
                  <a:tcPr/>
                </a:tc>
                <a:tc>
                  <a:txBody>
                    <a:bodyPr/>
                    <a:lstStyle/>
                    <a:p>
                      <a:r>
                        <a:rPr kumimoji="1" lang="en-US" altLang="ja-JP" sz="2000" dirty="0"/>
                        <a:t>4/17</a:t>
                      </a:r>
                      <a:endParaRPr kumimoji="1" lang="ja-JP" alt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a:solidFill>
                            <a:schemeClr val="dk1"/>
                          </a:solidFill>
                          <a:effectLst/>
                          <a:latin typeface="+mn-lt"/>
                          <a:ea typeface="+mn-ea"/>
                          <a:cs typeface="+mn-cs"/>
                        </a:rPr>
                        <a:t>Python</a:t>
                      </a:r>
                      <a:r>
                        <a:rPr kumimoji="1" lang="ja-JP" altLang="en-US" sz="1800" b="0" i="0" kern="1200" dirty="0">
                          <a:solidFill>
                            <a:schemeClr val="dk1"/>
                          </a:solidFill>
                          <a:effectLst/>
                          <a:latin typeface="+mn-lt"/>
                          <a:ea typeface="+mn-ea"/>
                          <a:cs typeface="+mn-cs"/>
                        </a:rPr>
                        <a:t>最初歩</a:t>
                      </a:r>
                    </a:p>
                  </a:txBody>
                  <a:tcPr>
                    <a:lnR w="127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755404994"/>
                  </a:ext>
                </a:extLst>
              </a:tr>
              <a:tr h="370840">
                <a:tc>
                  <a:txBody>
                    <a:bodyPr/>
                    <a:lstStyle/>
                    <a:p>
                      <a:r>
                        <a:rPr kumimoji="1" lang="en-US" altLang="ja-JP" sz="2000" dirty="0"/>
                        <a:t>Day 2</a:t>
                      </a:r>
                      <a:endParaRPr kumimoji="1" lang="ja-JP" altLang="en-US" sz="2000" dirty="0"/>
                    </a:p>
                  </a:txBody>
                  <a:tcPr/>
                </a:tc>
                <a:tc>
                  <a:txBody>
                    <a:bodyPr/>
                    <a:lstStyle/>
                    <a:p>
                      <a:r>
                        <a:rPr kumimoji="1" lang="en-US" altLang="ja-JP" sz="2000" dirty="0"/>
                        <a:t>4/24</a:t>
                      </a:r>
                      <a:endParaRPr kumimoji="1" lang="ja-JP" altLang="en-US" sz="2000" dirty="0"/>
                    </a:p>
                  </a:txBody>
                  <a:tcPr/>
                </a:tc>
                <a:tc>
                  <a:txBody>
                    <a:bodyPr/>
                    <a:lstStyle/>
                    <a:p>
                      <a:r>
                        <a:rPr kumimoji="1" lang="ja-JP" altLang="en-US" sz="1800" b="0" i="0" kern="1200" dirty="0">
                          <a:solidFill>
                            <a:schemeClr val="dk1"/>
                          </a:solidFill>
                          <a:effectLst/>
                          <a:latin typeface="+mn-lt"/>
                          <a:ea typeface="+mn-ea"/>
                          <a:cs typeface="+mn-cs"/>
                        </a:rPr>
                        <a:t>データ構造と演算子、制御構文</a:t>
                      </a:r>
                      <a:endParaRPr kumimoji="1" lang="ja-JP" altLang="en-US" sz="2000" b="0" dirty="0">
                        <a:latin typeface="+mn-lt"/>
                      </a:endParaRPr>
                    </a:p>
                  </a:txBody>
                  <a:tcPr>
                    <a:lnR w="127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3991878661"/>
                  </a:ext>
                </a:extLst>
              </a:tr>
              <a:tr h="370840">
                <a:tc>
                  <a:txBody>
                    <a:bodyPr/>
                    <a:lstStyle/>
                    <a:p>
                      <a:r>
                        <a:rPr kumimoji="1" lang="en-US" altLang="ja-JP" sz="2000" dirty="0"/>
                        <a:t>Day 3</a:t>
                      </a:r>
                      <a:endParaRPr kumimoji="1" lang="ja-JP" altLang="en-US" sz="2000" dirty="0"/>
                    </a:p>
                  </a:txBody>
                  <a:tcPr/>
                </a:tc>
                <a:tc>
                  <a:txBody>
                    <a:bodyPr/>
                    <a:lstStyle/>
                    <a:p>
                      <a:r>
                        <a:rPr kumimoji="1" lang="en-US" altLang="ja-JP" sz="2000" dirty="0"/>
                        <a:t>5/01</a:t>
                      </a:r>
                      <a:endParaRPr kumimoji="1" lang="ja-JP" altLang="en-US" sz="2000" dirty="0"/>
                    </a:p>
                  </a:txBody>
                  <a:tcPr/>
                </a:tc>
                <a:tc>
                  <a:txBody>
                    <a:bodyPr/>
                    <a:lstStyle/>
                    <a:p>
                      <a:r>
                        <a:rPr kumimoji="1" lang="ja-JP" altLang="en-US" sz="2000" b="0" dirty="0">
                          <a:latin typeface="+mn-lt"/>
                        </a:rPr>
                        <a:t>関数とクラス</a:t>
                      </a:r>
                    </a:p>
                  </a:txBody>
                  <a:tcPr>
                    <a:lnR w="127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410328315"/>
                  </a:ext>
                </a:extLst>
              </a:tr>
              <a:tr h="370840">
                <a:tc>
                  <a:txBody>
                    <a:bodyPr/>
                    <a:lstStyle/>
                    <a:p>
                      <a:r>
                        <a:rPr kumimoji="1" lang="en-US" altLang="ja-JP" sz="2000" dirty="0"/>
                        <a:t>Day 4</a:t>
                      </a:r>
                      <a:endParaRPr kumimoji="1" lang="ja-JP" altLang="en-US" sz="2000" dirty="0"/>
                    </a:p>
                  </a:txBody>
                  <a:tcPr/>
                </a:tc>
                <a:tc>
                  <a:txBody>
                    <a:bodyPr/>
                    <a:lstStyle/>
                    <a:p>
                      <a:r>
                        <a:rPr kumimoji="1" lang="en-US" altLang="ja-JP" sz="2000" dirty="0"/>
                        <a:t>5/08</a:t>
                      </a:r>
                      <a:endParaRPr kumimoji="1" lang="ja-JP" altLang="en-US" sz="2000" dirty="0"/>
                    </a:p>
                  </a:txBody>
                  <a:tcPr/>
                </a:tc>
                <a:tc>
                  <a:txBody>
                    <a:bodyPr/>
                    <a:lstStyle/>
                    <a:p>
                      <a:r>
                        <a:rPr kumimoji="1" lang="ja-JP" altLang="en-US" sz="2000" b="0" dirty="0">
                          <a:latin typeface="+mn-lt"/>
                        </a:rPr>
                        <a:t>グラフィックとクラス</a:t>
                      </a:r>
                      <a:r>
                        <a:rPr kumimoji="1" lang="en-US" altLang="ja-JP" sz="2000" b="0" dirty="0">
                          <a:latin typeface="+mn-lt"/>
                        </a:rPr>
                        <a:t>(</a:t>
                      </a:r>
                      <a:r>
                        <a:rPr kumimoji="1" lang="ja-JP" altLang="en-US" sz="2000" b="0" dirty="0">
                          <a:latin typeface="+mn-lt"/>
                        </a:rPr>
                        <a:t>応用</a:t>
                      </a:r>
                      <a:r>
                        <a:rPr kumimoji="1" lang="en-US" altLang="ja-JP" sz="2000" b="0" dirty="0">
                          <a:latin typeface="+mn-lt"/>
                        </a:rPr>
                        <a:t>)</a:t>
                      </a:r>
                      <a:endParaRPr kumimoji="1" lang="ja-JP" altLang="en-US" sz="2000" b="0" dirty="0">
                        <a:latin typeface="+mn-lt"/>
                      </a:endParaRPr>
                    </a:p>
                  </a:txBody>
                  <a:tcPr>
                    <a:lnR w="127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2045023235"/>
                  </a:ext>
                </a:extLst>
              </a:tr>
              <a:tr h="370840">
                <a:tc>
                  <a:txBody>
                    <a:bodyPr/>
                    <a:lstStyle/>
                    <a:p>
                      <a:r>
                        <a:rPr kumimoji="1" lang="en-US" altLang="ja-JP" sz="2000" dirty="0"/>
                        <a:t>Day 5</a:t>
                      </a:r>
                      <a:endParaRPr kumimoji="1" lang="ja-JP" altLang="en-US" sz="2000" dirty="0"/>
                    </a:p>
                  </a:txBody>
                  <a:tcPr/>
                </a:tc>
                <a:tc>
                  <a:txBody>
                    <a:bodyPr/>
                    <a:lstStyle/>
                    <a:p>
                      <a:r>
                        <a:rPr kumimoji="1" lang="en-US" altLang="ja-JP" sz="2000" dirty="0"/>
                        <a:t>5/15</a:t>
                      </a:r>
                      <a:endParaRPr kumimoji="1" lang="ja-JP" altLang="en-US" sz="2000" dirty="0"/>
                    </a:p>
                  </a:txBody>
                  <a:tcPr/>
                </a:tc>
                <a:tc>
                  <a:txBody>
                    <a:bodyPr/>
                    <a:lstStyle/>
                    <a:p>
                      <a:r>
                        <a:rPr kumimoji="1" lang="en-US" altLang="ja-JP" sz="2000" b="0" dirty="0">
                          <a:latin typeface="+mn-lt"/>
                        </a:rPr>
                        <a:t>【</a:t>
                      </a:r>
                      <a:r>
                        <a:rPr kumimoji="1" lang="ja-JP" altLang="en-US" sz="2000" b="0" dirty="0">
                          <a:latin typeface="+mn-lt"/>
                        </a:rPr>
                        <a:t>演習デー</a:t>
                      </a:r>
                      <a:r>
                        <a:rPr kumimoji="1" lang="en-US" altLang="ja-JP" sz="2000" b="0" dirty="0">
                          <a:latin typeface="+mn-lt"/>
                        </a:rPr>
                        <a:t>】</a:t>
                      </a:r>
                      <a:endParaRPr kumimoji="1" lang="ja-JP" altLang="en-US" sz="2000" b="0" dirty="0">
                        <a:latin typeface="+mn-lt"/>
                      </a:endParaRPr>
                    </a:p>
                  </a:txBody>
                  <a:tcPr>
                    <a:lnR w="127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3353608907"/>
                  </a:ext>
                </a:extLst>
              </a:tr>
              <a:tr h="370840">
                <a:tc>
                  <a:txBody>
                    <a:bodyPr/>
                    <a:lstStyle/>
                    <a:p>
                      <a:r>
                        <a:rPr kumimoji="1" lang="en-US" altLang="ja-JP" sz="2000" dirty="0"/>
                        <a:t>Day 6</a:t>
                      </a:r>
                      <a:endParaRPr kumimoji="1" lang="ja-JP" altLang="en-US" sz="2000" dirty="0"/>
                    </a:p>
                  </a:txBody>
                  <a:tcPr/>
                </a:tc>
                <a:tc>
                  <a:txBody>
                    <a:bodyPr/>
                    <a:lstStyle/>
                    <a:p>
                      <a:r>
                        <a:rPr kumimoji="1" lang="en-US" altLang="ja-JP" sz="2000" dirty="0"/>
                        <a:t>5/22</a:t>
                      </a:r>
                      <a:endParaRPr kumimoji="1" lang="ja-JP" altLang="en-US" sz="2000" dirty="0"/>
                    </a:p>
                  </a:txBody>
                  <a:tcPr/>
                </a:tc>
                <a:tc>
                  <a:txBody>
                    <a:bodyPr/>
                    <a:lstStyle/>
                    <a:p>
                      <a:r>
                        <a:rPr kumimoji="1" lang="ja-JP" altLang="en-US" sz="2000" b="0" dirty="0">
                          <a:latin typeface="+mn-lt"/>
                        </a:rPr>
                        <a:t>発表会と数値処理の基礎</a:t>
                      </a:r>
                    </a:p>
                  </a:txBody>
                  <a:tcPr>
                    <a:lnR w="127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2618132408"/>
                  </a:ext>
                </a:extLst>
              </a:tr>
              <a:tr h="370840">
                <a:tc>
                  <a:txBody>
                    <a:bodyPr/>
                    <a:lstStyle/>
                    <a:p>
                      <a:r>
                        <a:rPr kumimoji="1" lang="en-US" altLang="ja-JP" sz="2000" dirty="0"/>
                        <a:t>Day 7</a:t>
                      </a:r>
                      <a:endParaRPr kumimoji="1" lang="ja-JP" altLang="en-US" sz="2000" dirty="0"/>
                    </a:p>
                  </a:txBody>
                  <a:tcPr/>
                </a:tc>
                <a:tc>
                  <a:txBody>
                    <a:bodyPr/>
                    <a:lstStyle/>
                    <a:p>
                      <a:r>
                        <a:rPr kumimoji="1" lang="en-US" altLang="ja-JP" sz="2000" dirty="0"/>
                        <a:t>5/29</a:t>
                      </a:r>
                      <a:endParaRPr kumimoji="1" lang="ja-JP" altLang="en-US" sz="2000" dirty="0"/>
                    </a:p>
                  </a:txBody>
                  <a:tcPr/>
                </a:tc>
                <a:tc>
                  <a:txBody>
                    <a:bodyPr/>
                    <a:lstStyle/>
                    <a:p>
                      <a:r>
                        <a:rPr kumimoji="1" lang="ja-JP" altLang="en-US" sz="2000" b="0" dirty="0">
                          <a:latin typeface="+mn-lt"/>
                        </a:rPr>
                        <a:t>数値処理と機械学習のお作法</a:t>
                      </a:r>
                    </a:p>
                  </a:txBody>
                  <a:tcPr>
                    <a:lnR w="127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3003321874"/>
                  </a:ext>
                </a:extLst>
              </a:tr>
              <a:tr h="370840">
                <a:tc>
                  <a:txBody>
                    <a:bodyPr/>
                    <a:lstStyle/>
                    <a:p>
                      <a:r>
                        <a:rPr kumimoji="1" lang="en-US" altLang="ja-JP" sz="2000" dirty="0"/>
                        <a:t>Day 8 </a:t>
                      </a:r>
                      <a:endParaRPr kumimoji="1" lang="ja-JP" altLang="en-US" sz="2000" dirty="0"/>
                    </a:p>
                  </a:txBody>
                  <a:tcPr/>
                </a:tc>
                <a:tc>
                  <a:txBody>
                    <a:bodyPr/>
                    <a:lstStyle/>
                    <a:p>
                      <a:r>
                        <a:rPr kumimoji="1" lang="en-US" altLang="ja-JP" sz="2000" dirty="0"/>
                        <a:t>6/05</a:t>
                      </a:r>
                      <a:endParaRPr kumimoji="1" lang="ja-JP" altLang="en-US" sz="2000" dirty="0"/>
                    </a:p>
                  </a:txBody>
                  <a:tcPr/>
                </a:tc>
                <a:tc>
                  <a:txBody>
                    <a:bodyPr/>
                    <a:lstStyle/>
                    <a:p>
                      <a:r>
                        <a:rPr kumimoji="1" lang="ja-JP" altLang="en-US" sz="2000" b="0" dirty="0">
                          <a:latin typeface="+mn-lt"/>
                        </a:rPr>
                        <a:t>機械学習で画像認識</a:t>
                      </a:r>
                    </a:p>
                  </a:txBody>
                  <a:tcPr>
                    <a:lnR w="127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329052245"/>
                  </a:ext>
                </a:extLst>
              </a:tr>
              <a:tr h="370840">
                <a:tc>
                  <a:txBody>
                    <a:bodyPr/>
                    <a:lstStyle/>
                    <a:p>
                      <a:r>
                        <a:rPr kumimoji="1" lang="en-US" altLang="ja-JP" sz="2000" dirty="0"/>
                        <a:t>Day 9</a:t>
                      </a:r>
                      <a:endParaRPr kumimoji="1" lang="ja-JP" altLang="en-US" sz="2000" dirty="0"/>
                    </a:p>
                  </a:txBody>
                  <a:tcPr/>
                </a:tc>
                <a:tc>
                  <a:txBody>
                    <a:bodyPr/>
                    <a:lstStyle/>
                    <a:p>
                      <a:r>
                        <a:rPr kumimoji="1" lang="en-US" altLang="ja-JP" sz="2000" dirty="0"/>
                        <a:t>6/12</a:t>
                      </a:r>
                      <a:endParaRPr kumimoji="1" lang="ja-JP" altLang="en-US" sz="2000" dirty="0"/>
                    </a:p>
                  </a:txBody>
                  <a:tcPr/>
                </a:tc>
                <a:tc>
                  <a:txBody>
                    <a:bodyPr/>
                    <a:lstStyle/>
                    <a:p>
                      <a:r>
                        <a:rPr kumimoji="1" lang="ja-JP" altLang="en-US" sz="2000" b="0" dirty="0">
                          <a:latin typeface="+mn-lt"/>
                        </a:rPr>
                        <a:t>機械学習の様々なアルゴリズム</a:t>
                      </a:r>
                    </a:p>
                  </a:txBody>
                  <a:tcPr>
                    <a:lnR w="127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928786361"/>
                  </a:ext>
                </a:extLst>
              </a:tr>
              <a:tr h="370840">
                <a:tc>
                  <a:txBody>
                    <a:bodyPr/>
                    <a:lstStyle/>
                    <a:p>
                      <a:r>
                        <a:rPr kumimoji="1" lang="ja-JP" altLang="en-US" sz="2000" dirty="0"/>
                        <a:t>レポート</a:t>
                      </a:r>
                    </a:p>
                  </a:txBody>
                  <a:tcPr/>
                </a:tc>
                <a:tc>
                  <a:txBody>
                    <a:bodyPr/>
                    <a:lstStyle/>
                    <a:p>
                      <a:endParaRPr kumimoji="1" lang="ja-JP" altLang="en-US" sz="2000" dirty="0"/>
                    </a:p>
                  </a:txBody>
                  <a:tcPr/>
                </a:tc>
                <a:tc>
                  <a:txBody>
                    <a:bodyPr/>
                    <a:lstStyle/>
                    <a:p>
                      <a:r>
                        <a:rPr kumimoji="1" lang="en-US" altLang="ja-JP" sz="2000" b="0" dirty="0">
                          <a:latin typeface="+mn-lt"/>
                        </a:rPr>
                        <a:t>【</a:t>
                      </a:r>
                      <a:r>
                        <a:rPr kumimoji="1" lang="ja-JP" altLang="en-US" sz="2000" b="0" dirty="0">
                          <a:latin typeface="+mn-lt"/>
                        </a:rPr>
                        <a:t>最終課題</a:t>
                      </a:r>
                      <a:r>
                        <a:rPr kumimoji="1" lang="en-US" altLang="ja-JP" sz="2000" b="0" dirty="0">
                          <a:latin typeface="+mn-lt"/>
                        </a:rPr>
                        <a:t>】</a:t>
                      </a:r>
                      <a:endParaRPr kumimoji="1" lang="ja-JP" altLang="en-US" sz="2000" b="0" dirty="0">
                        <a:latin typeface="+mn-lt"/>
                      </a:endParaRPr>
                    </a:p>
                  </a:txBody>
                  <a:tcPr>
                    <a:lnR w="127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3047046841"/>
                  </a:ext>
                </a:extLst>
              </a:tr>
            </a:tbl>
          </a:graphicData>
        </a:graphic>
      </p:graphicFrame>
      <p:sp>
        <p:nvSpPr>
          <p:cNvPr id="5" name="日付プレースホルダー 4">
            <a:extLst>
              <a:ext uri="{FF2B5EF4-FFF2-40B4-BE49-F238E27FC236}">
                <a16:creationId xmlns:a16="http://schemas.microsoft.com/office/drawing/2014/main" id="{9C8C59E9-E7E3-48FF-903C-F87318E42D8D}"/>
              </a:ext>
            </a:extLst>
          </p:cNvPr>
          <p:cNvSpPr>
            <a:spLocks noGrp="1"/>
          </p:cNvSpPr>
          <p:nvPr>
            <p:ph type="dt" sz="half" idx="10"/>
          </p:nvPr>
        </p:nvSpPr>
        <p:spPr/>
        <p:txBody>
          <a:bodyPr/>
          <a:lstStyle/>
          <a:p>
            <a:r>
              <a:rPr kumimoji="1" lang="ja-JP" altLang="en-US"/>
              <a:t>津田塾</a:t>
            </a:r>
          </a:p>
        </p:txBody>
      </p:sp>
      <p:sp>
        <p:nvSpPr>
          <p:cNvPr id="6" name="スライド番号プレースホルダー 5">
            <a:extLst>
              <a:ext uri="{FF2B5EF4-FFF2-40B4-BE49-F238E27FC236}">
                <a16:creationId xmlns:a16="http://schemas.microsoft.com/office/drawing/2014/main" id="{BF22205E-8A53-4437-90B8-E8B58C2182F0}"/>
              </a:ext>
            </a:extLst>
          </p:cNvPr>
          <p:cNvSpPr>
            <a:spLocks noGrp="1"/>
          </p:cNvSpPr>
          <p:nvPr>
            <p:ph type="sldNum" sz="quarter" idx="12"/>
          </p:nvPr>
        </p:nvSpPr>
        <p:spPr/>
        <p:txBody>
          <a:bodyPr/>
          <a:lstStyle/>
          <a:p>
            <a:fld id="{B4DA0251-0B3B-4C1C-96DC-5D2833458AB2}" type="slidenum">
              <a:rPr kumimoji="1" lang="ja-JP" altLang="en-US" smtClean="0"/>
              <a:t>3</a:t>
            </a:fld>
            <a:endParaRPr kumimoji="1" lang="ja-JP" altLang="en-US"/>
          </a:p>
        </p:txBody>
      </p:sp>
    </p:spTree>
    <p:extLst>
      <p:ext uri="{BB962C8B-B14F-4D97-AF65-F5344CB8AC3E}">
        <p14:creationId xmlns:p14="http://schemas.microsoft.com/office/powerpoint/2010/main" val="2174229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3E9121AC-B8C3-40F4-A024-D4BD6B890462}"/>
              </a:ext>
            </a:extLst>
          </p:cNvPr>
          <p:cNvSpPr>
            <a:spLocks noGrp="1"/>
          </p:cNvSpPr>
          <p:nvPr>
            <p:ph type="ftr" sz="quarter" idx="11"/>
          </p:nvPr>
        </p:nvSpPr>
        <p:spPr/>
        <p:txBody>
          <a:bodyPr/>
          <a:lstStyle/>
          <a:p>
            <a:r>
              <a:rPr kumimoji="1" lang="ja-JP" altLang="en-US"/>
              <a:t>情報科学ｅ</a:t>
            </a:r>
            <a:endParaRPr kumimoji="1" lang="ja-JP" altLang="en-US" dirty="0"/>
          </a:p>
        </p:txBody>
      </p:sp>
      <p:sp>
        <p:nvSpPr>
          <p:cNvPr id="3" name="タイトル 2">
            <a:extLst>
              <a:ext uri="{FF2B5EF4-FFF2-40B4-BE49-F238E27FC236}">
                <a16:creationId xmlns:a16="http://schemas.microsoft.com/office/drawing/2014/main" id="{8E9642A4-C4DA-44D3-B604-3A679426961D}"/>
              </a:ext>
            </a:extLst>
          </p:cNvPr>
          <p:cNvSpPr>
            <a:spLocks noGrp="1"/>
          </p:cNvSpPr>
          <p:nvPr>
            <p:ph type="title"/>
          </p:nvPr>
        </p:nvSpPr>
        <p:spPr/>
        <p:txBody>
          <a:bodyPr/>
          <a:lstStyle/>
          <a:p>
            <a:r>
              <a:rPr kumimoji="1" lang="ja-JP" altLang="en-US" dirty="0"/>
              <a:t>教科書</a:t>
            </a:r>
          </a:p>
        </p:txBody>
      </p:sp>
      <p:sp>
        <p:nvSpPr>
          <p:cNvPr id="4" name="コンテンツ プレースホルダー 3">
            <a:extLst>
              <a:ext uri="{FF2B5EF4-FFF2-40B4-BE49-F238E27FC236}">
                <a16:creationId xmlns:a16="http://schemas.microsoft.com/office/drawing/2014/main" id="{0BA67B1E-6873-428F-ACE7-2C569D54B879}"/>
              </a:ext>
            </a:extLst>
          </p:cNvPr>
          <p:cNvSpPr>
            <a:spLocks noGrp="1"/>
          </p:cNvSpPr>
          <p:nvPr>
            <p:ph idx="1"/>
          </p:nvPr>
        </p:nvSpPr>
        <p:spPr>
          <a:xfrm>
            <a:off x="5504810" y="2147919"/>
            <a:ext cx="5848989" cy="4029044"/>
          </a:xfrm>
        </p:spPr>
        <p:txBody>
          <a:bodyPr>
            <a:normAutofit/>
          </a:bodyPr>
          <a:lstStyle/>
          <a:p>
            <a:pPr fontAlgn="base"/>
            <a:r>
              <a:rPr lang="en-US" altLang="ja-JP" dirty="0"/>
              <a:t>Python3</a:t>
            </a:r>
            <a:r>
              <a:rPr lang="ja-JP" altLang="en-US" dirty="0"/>
              <a:t>年生 機械学習のしくみ 体験してわかる</a:t>
            </a:r>
            <a:r>
              <a:rPr lang="en-US" altLang="ja-JP" dirty="0"/>
              <a:t>! </a:t>
            </a:r>
            <a:r>
              <a:rPr lang="ja-JP" altLang="en-US" dirty="0"/>
              <a:t>会話でまなべる</a:t>
            </a:r>
            <a:r>
              <a:rPr lang="en-US" altLang="ja-JP" dirty="0"/>
              <a:t>!</a:t>
            </a:r>
          </a:p>
          <a:p>
            <a:pPr lvl="1" fontAlgn="base"/>
            <a:r>
              <a:rPr lang="ja-JP" altLang="en-US" dirty="0"/>
              <a:t>森巧尚 著</a:t>
            </a:r>
          </a:p>
          <a:p>
            <a:pPr lvl="1" fontAlgn="base"/>
            <a:r>
              <a:rPr lang="ja-JP" altLang="en-US" dirty="0"/>
              <a:t>翔泳社</a:t>
            </a:r>
            <a:r>
              <a:rPr lang="en-US" altLang="ja-JP" dirty="0"/>
              <a:t>	</a:t>
            </a:r>
            <a:endParaRPr lang="ja-JP" altLang="en-US" dirty="0"/>
          </a:p>
          <a:p>
            <a:pPr lvl="1" fontAlgn="base"/>
            <a:r>
              <a:rPr lang="en-US" altLang="ja-JP" dirty="0"/>
              <a:t>ISBN 978-4798166575</a:t>
            </a:r>
          </a:p>
        </p:txBody>
      </p:sp>
      <p:sp>
        <p:nvSpPr>
          <p:cNvPr id="5" name="日付プレースホルダー 4">
            <a:extLst>
              <a:ext uri="{FF2B5EF4-FFF2-40B4-BE49-F238E27FC236}">
                <a16:creationId xmlns:a16="http://schemas.microsoft.com/office/drawing/2014/main" id="{A925D653-A7FE-4B80-B038-5C1533AEF1BF}"/>
              </a:ext>
            </a:extLst>
          </p:cNvPr>
          <p:cNvSpPr>
            <a:spLocks noGrp="1"/>
          </p:cNvSpPr>
          <p:nvPr>
            <p:ph type="dt" sz="half" idx="10"/>
          </p:nvPr>
        </p:nvSpPr>
        <p:spPr/>
        <p:txBody>
          <a:bodyPr/>
          <a:lstStyle/>
          <a:p>
            <a:r>
              <a:rPr kumimoji="1" lang="ja-JP" altLang="en-US"/>
              <a:t>津田塾</a:t>
            </a:r>
          </a:p>
        </p:txBody>
      </p:sp>
      <p:sp>
        <p:nvSpPr>
          <p:cNvPr id="6" name="スライド番号プレースホルダー 5">
            <a:extLst>
              <a:ext uri="{FF2B5EF4-FFF2-40B4-BE49-F238E27FC236}">
                <a16:creationId xmlns:a16="http://schemas.microsoft.com/office/drawing/2014/main" id="{14D990F3-B132-4275-94A7-DD1E867762C5}"/>
              </a:ext>
            </a:extLst>
          </p:cNvPr>
          <p:cNvSpPr>
            <a:spLocks noGrp="1"/>
          </p:cNvSpPr>
          <p:nvPr>
            <p:ph type="sldNum" sz="quarter" idx="12"/>
          </p:nvPr>
        </p:nvSpPr>
        <p:spPr/>
        <p:txBody>
          <a:bodyPr/>
          <a:lstStyle/>
          <a:p>
            <a:fld id="{B4DA0251-0B3B-4C1C-96DC-5D2833458AB2}" type="slidenum">
              <a:rPr kumimoji="1" lang="ja-JP" altLang="en-US" smtClean="0"/>
              <a:t>4</a:t>
            </a:fld>
            <a:endParaRPr kumimoji="1" lang="ja-JP" altLang="en-US"/>
          </a:p>
        </p:txBody>
      </p:sp>
      <p:sp>
        <p:nvSpPr>
          <p:cNvPr id="9" name="テキスト ボックス 8">
            <a:extLst>
              <a:ext uri="{FF2B5EF4-FFF2-40B4-BE49-F238E27FC236}">
                <a16:creationId xmlns:a16="http://schemas.microsoft.com/office/drawing/2014/main" id="{CD09DB02-A605-49B9-86E3-6E08E7275F23}"/>
              </a:ext>
            </a:extLst>
          </p:cNvPr>
          <p:cNvSpPr txBox="1"/>
          <p:nvPr/>
        </p:nvSpPr>
        <p:spPr>
          <a:xfrm>
            <a:off x="5547769" y="4522592"/>
            <a:ext cx="5738523" cy="1938992"/>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r>
              <a:rPr kumimoji="1" lang="en-US" altLang="ja-JP" sz="2400" dirty="0">
                <a:solidFill>
                  <a:schemeClr val="tx1"/>
                </a:solidFill>
              </a:rPr>
              <a:t>【</a:t>
            </a:r>
            <a:r>
              <a:rPr kumimoji="1" lang="ja-JP" altLang="en-US" sz="2400" dirty="0">
                <a:solidFill>
                  <a:schemeClr val="tx1"/>
                </a:solidFill>
              </a:rPr>
              <a:t>本講義での使い方</a:t>
            </a:r>
            <a:r>
              <a:rPr kumimoji="1" lang="en-US" altLang="ja-JP" sz="2400" dirty="0">
                <a:solidFill>
                  <a:schemeClr val="tx1"/>
                </a:solidFill>
              </a:rPr>
              <a:t>】</a:t>
            </a:r>
            <a:endParaRPr kumimoji="1" lang="ja-JP" altLang="en-US" sz="2400" dirty="0">
              <a:solidFill>
                <a:schemeClr val="tx1"/>
              </a:solidFill>
            </a:endParaRPr>
          </a:p>
          <a:p>
            <a:pPr algn="just"/>
            <a:r>
              <a:rPr kumimoji="1" lang="ja-JP" altLang="en-US" sz="2400" dirty="0">
                <a:solidFill>
                  <a:schemeClr val="tx1"/>
                </a:solidFill>
              </a:rPr>
              <a:t>講義の後半までは使いません。前半は独自の講義資料で行います。</a:t>
            </a:r>
            <a:r>
              <a:rPr kumimoji="1" lang="en-US" altLang="ja-JP" sz="2400" dirty="0">
                <a:solidFill>
                  <a:schemeClr val="tx1"/>
                </a:solidFill>
              </a:rPr>
              <a:t>(</a:t>
            </a:r>
            <a:r>
              <a:rPr kumimoji="1" lang="ja-JP" altLang="en-US" sz="2400" dirty="0">
                <a:solidFill>
                  <a:schemeClr val="tx1"/>
                </a:solidFill>
              </a:rPr>
              <a:t>ただ、内容的には自学自習できるので先取りで勉強していても良いですよ</a:t>
            </a:r>
            <a:r>
              <a:rPr kumimoji="1" lang="en-US" altLang="ja-JP" sz="2400" dirty="0">
                <a:solidFill>
                  <a:schemeClr val="tx1"/>
                </a:solidFill>
              </a:rPr>
              <a:t>)</a:t>
            </a:r>
            <a:endParaRPr kumimoji="1" lang="ja-JP" altLang="en-US" sz="2400" dirty="0">
              <a:solidFill>
                <a:schemeClr val="tx1"/>
              </a:solidFill>
            </a:endParaRPr>
          </a:p>
        </p:txBody>
      </p:sp>
      <p:pic>
        <p:nvPicPr>
          <p:cNvPr id="1028" name="Picture 4">
            <a:extLst>
              <a:ext uri="{FF2B5EF4-FFF2-40B4-BE49-F238E27FC236}">
                <a16:creationId xmlns:a16="http://schemas.microsoft.com/office/drawing/2014/main" id="{9FCA79FB-D98F-8E11-DADB-1478A8FF56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5269" y="1426247"/>
            <a:ext cx="3985143" cy="5035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839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情報論理学">
  <a:themeElements>
    <a:clrScheme name="計算機システム">
      <a:dk1>
        <a:srgbClr val="353941"/>
      </a:dk1>
      <a:lt1>
        <a:srgbClr val="FFFFFF"/>
      </a:lt1>
      <a:dk2>
        <a:srgbClr val="092477"/>
      </a:dk2>
      <a:lt2>
        <a:srgbClr val="D87455"/>
      </a:lt2>
      <a:accent1>
        <a:srgbClr val="EBD585"/>
      </a:accent1>
      <a:accent2>
        <a:srgbClr val="ABB89B"/>
      </a:accent2>
      <a:accent3>
        <a:srgbClr val="8F9CAE"/>
      </a:accent3>
      <a:accent4>
        <a:srgbClr val="FBC3AA"/>
      </a:accent4>
      <a:accent5>
        <a:srgbClr val="EEECC4"/>
      </a:accent5>
      <a:accent6>
        <a:srgbClr val="AACBD8"/>
      </a:accent6>
      <a:hlink>
        <a:srgbClr val="0563C1"/>
      </a:hlink>
      <a:folHlink>
        <a:srgbClr val="954F72"/>
      </a:folHlink>
    </a:clrScheme>
    <a:fontScheme name="都立大講義">
      <a:majorFont>
        <a:latin typeface="VDL Ｖ７ゴシック EB"/>
        <a:ea typeface="VDL Ｖ７ゴシック EB"/>
        <a:cs typeface=""/>
      </a:majorFont>
      <a:minorFont>
        <a:latin typeface="TBちび丸ゴシックPlusK Pro R"/>
        <a:ea typeface="TBちび丸ゴシックPlusK Pro 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情報論理学" id="{9D04152A-154A-442E-A643-BF86048DE20D}" vid="{8058DE17-911C-49AC-A2EB-3BD0BB048778}"/>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11">
    <wetp:webextensionref xmlns:r="http://schemas.openxmlformats.org/officeDocument/2006/relationships" r:id="rId1"/>
  </wetp:taskpane>
  <wetp:taskpane dockstate="right" visibility="0" width="525" row="1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564C3975-57B6-47A0-85FF-E5F62F7E67C8}">
  <we:reference id="a19c72e1-6786-40f7-b977-f44d74d31275" version="2.1.0.0" store="EXCatalog" storeType="EXCatalog"/>
  <we:alternateReferences>
    <we:reference id="WA104379279" version="2.1.0.0" store="ja-JP"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BBBB6DD3-8407-4865-923C-51624D4BD5C4}">
  <we:reference id="2d5ec7a8-3235-439f-acf6-ad88ee2f7e85" version="1.0.0.0" store="EXCatalog" storeType="EXCatalog"/>
  <we:alternateReferences>
    <we:reference id="WA104006972" version="1.0.0.0" store="ja-JP"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7914</TotalTime>
  <Words>211</Words>
  <Application>Microsoft Office PowerPoint</Application>
  <PresentationFormat>ワイド画面</PresentationFormat>
  <Paragraphs>65</Paragraphs>
  <Slides>4</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vt:i4>
      </vt:variant>
    </vt:vector>
  </HeadingPairs>
  <TitlesOfParts>
    <vt:vector size="9" baseType="lpstr">
      <vt:lpstr>TBちび丸ゴシックPlusK Pro R</vt:lpstr>
      <vt:lpstr>游ゴシック</vt:lpstr>
      <vt:lpstr>VDL Ｖ７ゴシック EB</vt:lpstr>
      <vt:lpstr>Arial</vt:lpstr>
      <vt:lpstr>情報論理学</vt:lpstr>
      <vt:lpstr>情報科学 e</vt:lpstr>
      <vt:lpstr>講義担当者</vt:lpstr>
      <vt:lpstr>2024年度 講義日程</vt:lpstr>
      <vt:lpstr>教科書</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横山昌平</dc:creator>
  <cp:lastModifiedBy>昌平 横山</cp:lastModifiedBy>
  <cp:revision>28</cp:revision>
  <dcterms:created xsi:type="dcterms:W3CDTF">2020-04-20T04:18:00Z</dcterms:created>
  <dcterms:modified xsi:type="dcterms:W3CDTF">2024-04-17T03:23:36Z</dcterms:modified>
</cp:coreProperties>
</file>